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6" r:id="rId3"/>
    <p:sldId id="258" r:id="rId4"/>
    <p:sldId id="345" r:id="rId5"/>
    <p:sldId id="346" r:id="rId6"/>
    <p:sldId id="347" r:id="rId7"/>
    <p:sldId id="348" r:id="rId8"/>
    <p:sldId id="349" r:id="rId9"/>
    <p:sldId id="352" r:id="rId10"/>
    <p:sldId id="350" r:id="rId11"/>
    <p:sldId id="271" r:id="rId12"/>
    <p:sldId id="308" r:id="rId13"/>
    <p:sldId id="343" r:id="rId14"/>
    <p:sldId id="353" r:id="rId15"/>
    <p:sldId id="310" r:id="rId16"/>
    <p:sldId id="354" r:id="rId17"/>
    <p:sldId id="355" r:id="rId18"/>
    <p:sldId id="356" r:id="rId19"/>
    <p:sldId id="357" r:id="rId20"/>
    <p:sldId id="277" r:id="rId21"/>
    <p:sldId id="358" r:id="rId22"/>
    <p:sldId id="278" r:id="rId23"/>
    <p:sldId id="335" r:id="rId24"/>
    <p:sldId id="336" r:id="rId25"/>
    <p:sldId id="337" r:id="rId26"/>
    <p:sldId id="338" r:id="rId27"/>
    <p:sldId id="359" r:id="rId28"/>
    <p:sldId id="424" r:id="rId29"/>
    <p:sldId id="360" r:id="rId30"/>
    <p:sldId id="361" r:id="rId31"/>
    <p:sldId id="362" r:id="rId32"/>
    <p:sldId id="363" r:id="rId33"/>
    <p:sldId id="364" r:id="rId34"/>
    <p:sldId id="365" r:id="rId35"/>
    <p:sldId id="366" r:id="rId36"/>
    <p:sldId id="367" r:id="rId37"/>
    <p:sldId id="368" r:id="rId38"/>
    <p:sldId id="369" r:id="rId39"/>
    <p:sldId id="370" r:id="rId40"/>
    <p:sldId id="371" r:id="rId41"/>
    <p:sldId id="372" r:id="rId42"/>
    <p:sldId id="373" r:id="rId43"/>
    <p:sldId id="374" r:id="rId44"/>
    <p:sldId id="375" r:id="rId45"/>
    <p:sldId id="376" r:id="rId46"/>
    <p:sldId id="377" r:id="rId47"/>
    <p:sldId id="378" r:id="rId48"/>
    <p:sldId id="379" r:id="rId49"/>
    <p:sldId id="380" r:id="rId50"/>
    <p:sldId id="381" r:id="rId51"/>
    <p:sldId id="382" r:id="rId52"/>
    <p:sldId id="383" r:id="rId53"/>
    <p:sldId id="384" r:id="rId54"/>
    <p:sldId id="385" r:id="rId55"/>
    <p:sldId id="386" r:id="rId56"/>
    <p:sldId id="387" r:id="rId57"/>
    <p:sldId id="423" r:id="rId58"/>
    <p:sldId id="388" r:id="rId59"/>
    <p:sldId id="389" r:id="rId60"/>
    <p:sldId id="390" r:id="rId61"/>
    <p:sldId id="391" r:id="rId62"/>
    <p:sldId id="392" r:id="rId63"/>
    <p:sldId id="393" r:id="rId64"/>
    <p:sldId id="394" r:id="rId65"/>
    <p:sldId id="395" r:id="rId66"/>
    <p:sldId id="396" r:id="rId67"/>
    <p:sldId id="397" r:id="rId68"/>
    <p:sldId id="398" r:id="rId69"/>
    <p:sldId id="399" r:id="rId70"/>
    <p:sldId id="400" r:id="rId71"/>
    <p:sldId id="401" r:id="rId72"/>
    <p:sldId id="402" r:id="rId73"/>
    <p:sldId id="403" r:id="rId74"/>
    <p:sldId id="404" r:id="rId75"/>
    <p:sldId id="405" r:id="rId76"/>
    <p:sldId id="406" r:id="rId77"/>
    <p:sldId id="407" r:id="rId78"/>
    <p:sldId id="408" r:id="rId79"/>
    <p:sldId id="409" r:id="rId80"/>
    <p:sldId id="410" r:id="rId81"/>
    <p:sldId id="411" r:id="rId82"/>
    <p:sldId id="412" r:id="rId83"/>
    <p:sldId id="413" r:id="rId84"/>
    <p:sldId id="414" r:id="rId85"/>
    <p:sldId id="415" r:id="rId86"/>
    <p:sldId id="416" r:id="rId87"/>
    <p:sldId id="417" r:id="rId88"/>
    <p:sldId id="418" r:id="rId89"/>
    <p:sldId id="419" r:id="rId90"/>
    <p:sldId id="420" r:id="rId91"/>
    <p:sldId id="421" r:id="rId92"/>
    <p:sldId id="422" r:id="rId93"/>
    <p:sldId id="272" r:id="rId94"/>
    <p:sldId id="270" r:id="rId9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차정경" initials="차" lastIdx="1" clrIdx="0">
    <p:extLst>
      <p:ext uri="{19B8F6BF-5375-455C-9EA6-DF929625EA0E}">
        <p15:presenceInfo xmlns:p15="http://schemas.microsoft.com/office/powerpoint/2012/main" xmlns="" userId="차정경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2026"/>
    <a:srgbClr val="3CAAD8"/>
    <a:srgbClr val="A9DFFA"/>
    <a:srgbClr val="9A7E54"/>
    <a:srgbClr val="CAA784"/>
    <a:srgbClr val="F2AD48"/>
    <a:srgbClr val="DFDEDE"/>
    <a:srgbClr val="9EC33A"/>
    <a:srgbClr val="DC33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30" autoAdjust="0"/>
    <p:restoredTop sz="94660" autoAdjust="0"/>
  </p:normalViewPr>
  <p:slideViewPr>
    <p:cSldViewPr snapToGrid="0" showGuides="1">
      <p:cViewPr varScale="1">
        <p:scale>
          <a:sx n="116" d="100"/>
          <a:sy n="116" d="100"/>
        </p:scale>
        <p:origin x="-546" y="-102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50D20D6-C205-4CEA-86DE-FF65F1E857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2E6DBE9E-3879-4CFB-ACD8-1AFF1BB804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FB0FC8C-F4D3-4622-8FAB-84F34DC5F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39E5-5286-409D-99AF-04C962020576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61D536D-DAEC-4BF2-B321-DF939B767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6BB97BB-1A6D-4B38-B67D-77F5B77B5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035B-8DA0-44DC-9385-A1A4C2132F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243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EAB42E0-A8D8-437A-9B1B-6B61A248E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61FC18F7-2898-467F-92EB-A99717FCAF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7C310AE-9BB4-4929-B77D-0F50B4273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39E5-5286-409D-99AF-04C962020576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E20FCCE-B6A0-4720-90B3-D524B57A0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560B7F5-7BDF-43C0-AD1F-555A5AFCE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035B-8DA0-44DC-9385-A1A4C2132F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421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85683DA7-06F4-41F9-AC75-3F27898924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791074AC-9175-4A94-94A9-F2B2883761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5A331CB-5D2D-4CE7-B825-1AF66C8B8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39E5-5286-409D-99AF-04C962020576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5952B083-9409-4CCB-A973-46A5E8AB9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C5DCBEE-5644-4B24-B0C3-A5CCBB8F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035B-8DA0-44DC-9385-A1A4C2132F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437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A5F40B1-419C-4A6B-98CA-699CABCEC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D1B94CCE-FDED-466B-9E07-45294DE46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D8998C9-458C-43DC-821B-9714501B2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39E5-5286-409D-99AF-04C962020576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49470E9-4019-488E-B026-EF650070F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D3BE892-2CE5-409F-A8CC-C46C9819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035B-8DA0-44DC-9385-A1A4C2132F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537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7CD75C7-060D-4DB7-B1A5-89B6F9D3D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DE435511-7848-4431-85D1-3F17979B51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90E0BA7-A3C0-4EA9-9B01-C9391D89E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39E5-5286-409D-99AF-04C962020576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C624644-9957-4EFC-84FC-AAFFE7A7B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F2A2348-84AA-4CF4-B5CC-4E8F9531E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035B-8DA0-44DC-9385-A1A4C2132F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803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4BB45F5-4CA9-48B1-B8F3-0FA08B41E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369E5D5F-34FB-4B77-B753-6A0C98A861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83C385BA-BEE6-4369-91B0-04DA8A82EB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7699240F-F220-4E67-BDD4-4400BA88E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39E5-5286-409D-99AF-04C962020576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BE99A4AC-74E8-4884-BC02-E8347EA3B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0ABD76A0-1F16-4E7A-9304-8599C73BA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035B-8DA0-44DC-9385-A1A4C2132F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136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52BD018-56F4-4923-8D55-DB06FE972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8F897850-36AF-4818-B41E-F377C4104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2044BE7E-E739-47A1-AF50-264F6B6877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FA6D4667-EE35-46E8-B10C-A664492694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7772662B-DF0C-4240-BB84-04941C359B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EE95DB6E-1D25-4B62-B7FD-A10FCDDA5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39E5-5286-409D-99AF-04C962020576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9F32031B-9225-4A14-AAAD-1251074FA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3EBD8C03-993A-4727-B05A-0E39DEAE4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035B-8DA0-44DC-9385-A1A4C2132F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016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12B75AC-86B3-4A41-AAAB-8D7F3F509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BF855B69-7C6F-492F-BD18-10D2D9B0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39E5-5286-409D-99AF-04C962020576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E6E05038-3597-4BB0-B621-AE2856B05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88DC37EF-5A43-44A0-8A7F-BD8914617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035B-8DA0-44DC-9385-A1A4C2132F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602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9EE30B2B-CAD0-4872-8170-732D0006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39E5-5286-409D-99AF-04C962020576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BD3B5A72-2B9D-49F1-846F-85541B975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AA47106-027F-447D-8320-91916E500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035B-8DA0-44DC-9385-A1A4C2132F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132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269E4C7-7914-496D-B0A2-07C493A07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72C07459-0E74-482B-91A6-8D566E9C6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08F77512-CCFA-4552-9AF9-930E622A1F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4988B55D-EA7E-451B-AA93-FC0360962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39E5-5286-409D-99AF-04C962020576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AEDF5D34-DAEA-43A7-864E-914DCBAE4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E9408E38-8DA7-4C28-B8B1-FEFD404CA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035B-8DA0-44DC-9385-A1A4C2132F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737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F387389-BE4F-4030-994D-BE6BADD45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4AB1D5DF-5669-47EC-9394-AAE4035918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EC591C8B-71E4-49BD-9FB2-6FE6187CB1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75F5713-B4CF-444D-9034-AA869A6B9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39E5-5286-409D-99AF-04C962020576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8A1D3DAE-4F6A-4143-A7FA-2E0E6865B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62C464D1-EE6D-40A2-8B18-05BAF869B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035B-8DA0-44DC-9385-A1A4C2132F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200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C8AD7162-BD75-4DD8-A91D-D110F5533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E3DE528-77C9-4ED8-9557-5B376D661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3BDECAD-209E-44FE-9206-B261CDD239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A39E5-5286-409D-99AF-04C962020576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E6B0244-7560-4853-BAAD-73C5F7CFEE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4DA5E60-7675-4737-9C2A-59C505452B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0035B-8DA0-44DC-9385-A1A4C2132F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34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8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10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D78E2E86-A76D-474B-A9AB-D1857F7AAA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순서도: 수행의 시작/종료 3">
            <a:extLst>
              <a:ext uri="{FF2B5EF4-FFF2-40B4-BE49-F238E27FC236}">
                <a16:creationId xmlns="" xmlns:a16="http://schemas.microsoft.com/office/drawing/2014/main" id="{3DA0EB40-EDDD-4532-B51C-65B844118B1D}"/>
              </a:ext>
            </a:extLst>
          </p:cNvPr>
          <p:cNvSpPr/>
          <p:nvPr/>
        </p:nvSpPr>
        <p:spPr>
          <a:xfrm>
            <a:off x="1944547" y="4930816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20200501</a:t>
            </a:r>
            <a:endParaRPr lang="ko-KR" altLang="en-US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순서도: 수행의 시작/종료 4">
            <a:extLst>
              <a:ext uri="{FF2B5EF4-FFF2-40B4-BE49-F238E27FC236}">
                <a16:creationId xmlns="" xmlns:a16="http://schemas.microsoft.com/office/drawing/2014/main" id="{3D92EBED-CB87-4FC2-9A9A-25764EACCDB5}"/>
              </a:ext>
            </a:extLst>
          </p:cNvPr>
          <p:cNvSpPr/>
          <p:nvPr/>
        </p:nvSpPr>
        <p:spPr>
          <a:xfrm>
            <a:off x="4247906" y="4930816"/>
            <a:ext cx="2314937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ko-KR" altLang="en-US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쿠팡</a:t>
            </a:r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프로젝트</a:t>
            </a:r>
            <a:endParaRPr lang="ko-KR" altLang="en-US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순서도: 수행의 시작/종료 6">
            <a:extLst>
              <a:ext uri="{FF2B5EF4-FFF2-40B4-BE49-F238E27FC236}">
                <a16:creationId xmlns="" xmlns:a16="http://schemas.microsoft.com/office/drawing/2014/main" id="{1DD7F1DC-85E4-476D-AC50-82C3E7E79DD5}"/>
              </a:ext>
            </a:extLst>
          </p:cNvPr>
          <p:cNvSpPr/>
          <p:nvPr/>
        </p:nvSpPr>
        <p:spPr>
          <a:xfrm>
            <a:off x="6852206" y="4930816"/>
            <a:ext cx="1608885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홈페이지</a:t>
            </a:r>
            <a:endParaRPr lang="ko-KR" altLang="en-US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순서도: 수행의 시작/종료 7">
            <a:extLst>
              <a:ext uri="{FF2B5EF4-FFF2-40B4-BE49-F238E27FC236}">
                <a16:creationId xmlns="" xmlns:a16="http://schemas.microsoft.com/office/drawing/2014/main" id="{5498AB1E-6DDB-438D-8E88-5A985DE2B22B}"/>
              </a:ext>
            </a:extLst>
          </p:cNvPr>
          <p:cNvSpPr/>
          <p:nvPr/>
        </p:nvSpPr>
        <p:spPr>
          <a:xfrm>
            <a:off x="8750454" y="4930816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74384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="" xmlns:a16="http://schemas.microsoft.com/office/drawing/2014/main" id="{4FC59477-8F63-4695-A2D8-7E72C512E1D5}"/>
              </a:ext>
            </a:extLst>
          </p:cNvPr>
          <p:cNvCxnSpPr>
            <a:cxnSpLocks/>
          </p:cNvCxnSpPr>
          <p:nvPr/>
        </p:nvCxnSpPr>
        <p:spPr>
          <a:xfrm>
            <a:off x="3429000" y="4693678"/>
            <a:ext cx="957108" cy="0"/>
          </a:xfrm>
          <a:prstGeom prst="line">
            <a:avLst/>
          </a:prstGeom>
          <a:ln w="28575">
            <a:solidFill>
              <a:srgbClr val="3CAA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99C4A0DF-71CF-4087-9CEE-028180353CB3}"/>
              </a:ext>
            </a:extLst>
          </p:cNvPr>
          <p:cNvSpPr/>
          <p:nvPr/>
        </p:nvSpPr>
        <p:spPr>
          <a:xfrm>
            <a:off x="3260031" y="4609858"/>
            <a:ext cx="167640" cy="167640"/>
          </a:xfrm>
          <a:prstGeom prst="ellipse">
            <a:avLst/>
          </a:prstGeom>
          <a:solidFill>
            <a:srgbClr val="3CAAD8"/>
          </a:solidFill>
          <a:ln>
            <a:solidFill>
              <a:srgbClr val="3CA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8863C308-ED5E-47CC-AFE8-422EAC88C509}"/>
              </a:ext>
            </a:extLst>
          </p:cNvPr>
          <p:cNvSpPr txBox="1"/>
          <p:nvPr/>
        </p:nvSpPr>
        <p:spPr>
          <a:xfrm>
            <a:off x="1726226" y="4462845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기타 기능</a:t>
            </a:r>
            <a:endParaRPr lang="ko-KR" altLang="en-US" sz="2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rgbClr val="3CAAD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rgbClr val="3CAAD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헤더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888256" y="398852"/>
            <a:ext cx="2234770" cy="51411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페이지 이동 부분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910" y="2633780"/>
            <a:ext cx="6083813" cy="1029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176006" y="2635845"/>
            <a:ext cx="436226" cy="201152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9102054" y="2633780"/>
            <a:ext cx="889233" cy="203217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058560" y="2845386"/>
            <a:ext cx="5894163" cy="818109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/>
          <p:cNvCxnSpPr>
            <a:endCxn id="13" idx="0"/>
          </p:cNvCxnSpPr>
          <p:nvPr/>
        </p:nvCxnSpPr>
        <p:spPr>
          <a:xfrm flipH="1">
            <a:off x="5394119" y="2080670"/>
            <a:ext cx="100669" cy="555175"/>
          </a:xfrm>
          <a:prstGeom prst="straightConnector1">
            <a:avLst/>
          </a:prstGeom>
          <a:ln>
            <a:solidFill>
              <a:srgbClr val="ED2026"/>
            </a:solidFill>
            <a:tailEnd type="arrow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600463" y="1489784"/>
            <a:ext cx="2234770" cy="51411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‘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미구현</a:t>
            </a:r>
            <a:r>
              <a:rPr lang="ko-KR" altLang="en-US" sz="1400" dirty="0" smtClean="0">
                <a:solidFill>
                  <a:schemeClr val="tx1"/>
                </a:solidFill>
              </a:rPr>
              <a:t> 기능입니다</a:t>
            </a:r>
            <a:r>
              <a:rPr lang="en-US" altLang="ko-KR" sz="1400" dirty="0" smtClean="0">
                <a:solidFill>
                  <a:schemeClr val="tx1"/>
                </a:solidFill>
              </a:rPr>
              <a:t>’</a:t>
            </a:r>
          </a:p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경고창</a:t>
            </a:r>
            <a:r>
              <a:rPr lang="ko-KR" altLang="en-US" sz="1400" dirty="0" smtClean="0">
                <a:solidFill>
                  <a:schemeClr val="tx1"/>
                </a:solidFill>
              </a:rPr>
              <a:t> 출력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8204433" y="2080670"/>
            <a:ext cx="1158425" cy="543650"/>
          </a:xfrm>
          <a:prstGeom prst="straightConnector1">
            <a:avLst/>
          </a:prstGeom>
          <a:ln>
            <a:solidFill>
              <a:srgbClr val="ED2026"/>
            </a:solidFill>
            <a:tailEnd type="arrow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7017139" y="1513746"/>
            <a:ext cx="2234770" cy="51411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‘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미구현</a:t>
            </a:r>
            <a:r>
              <a:rPr lang="ko-KR" altLang="en-US" sz="1400" dirty="0" smtClean="0">
                <a:solidFill>
                  <a:schemeClr val="tx1"/>
                </a:solidFill>
              </a:rPr>
              <a:t> 기능입니다</a:t>
            </a:r>
            <a:r>
              <a:rPr lang="en-US" altLang="ko-KR" sz="1400" dirty="0" smtClean="0">
                <a:solidFill>
                  <a:schemeClr val="tx1"/>
                </a:solidFill>
              </a:rPr>
              <a:t>’</a:t>
            </a:r>
          </a:p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경고창</a:t>
            </a:r>
            <a:r>
              <a:rPr lang="ko-KR" altLang="en-US" sz="1400" dirty="0" smtClean="0">
                <a:solidFill>
                  <a:schemeClr val="tx1"/>
                </a:solidFill>
              </a:rPr>
              <a:t> 출력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 flipH="1" flipV="1">
            <a:off x="7686211" y="3663495"/>
            <a:ext cx="1" cy="590886"/>
          </a:xfrm>
          <a:prstGeom prst="straightConnector1">
            <a:avLst/>
          </a:prstGeom>
          <a:ln>
            <a:solidFill>
              <a:srgbClr val="ED2026"/>
            </a:solidFill>
            <a:tailEnd type="arrow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4694906" y="4373010"/>
            <a:ext cx="4386699" cy="97988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solidFill>
                  <a:schemeClr val="tx1"/>
                </a:solidFill>
              </a:rPr>
              <a:t>&lt;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로그인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/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회원가입 페이지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   =&gt; </a:t>
            </a:r>
            <a:r>
              <a:rPr lang="ko-KR" altLang="en-US" sz="1400" dirty="0" smtClean="0">
                <a:solidFill>
                  <a:schemeClr val="tx1"/>
                </a:solidFill>
              </a:rPr>
              <a:t>로그인 페이지로 이동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&lt;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게시판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게시판 상세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로그아웃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   =&gt; </a:t>
            </a:r>
            <a:r>
              <a:rPr lang="ko-KR" altLang="en-US" sz="1400" dirty="0" smtClean="0">
                <a:solidFill>
                  <a:schemeClr val="tx1"/>
                </a:solidFill>
              </a:rPr>
              <a:t>게시판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페이지로 이동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524" y="5487476"/>
            <a:ext cx="307657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524" y="6440648"/>
            <a:ext cx="6858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780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-389300"/>
            <a:ext cx="12192000" cy="7247299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8441731D-3A80-4744-B683-C25603C2F4E1}"/>
              </a:ext>
            </a:extLst>
          </p:cNvPr>
          <p:cNvSpPr/>
          <p:nvPr/>
        </p:nvSpPr>
        <p:spPr>
          <a:xfrm>
            <a:off x="-23474" y="-389300"/>
            <a:ext cx="4612600" cy="72472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07AE87DF-2A4B-493A-9884-FD1E47D60597}"/>
              </a:ext>
            </a:extLst>
          </p:cNvPr>
          <p:cNvSpPr txBox="1"/>
          <p:nvPr/>
        </p:nvSpPr>
        <p:spPr>
          <a:xfrm>
            <a:off x="6772826" y="314270"/>
            <a:ext cx="5210947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글 작성 시 입력되는 정보입력 </a:t>
            </a:r>
            <a:r>
              <a:rPr lang="ko-KR" altLang="en-US" sz="2000" dirty="0" smtClean="0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텍스트</a:t>
            </a:r>
            <a:endParaRPr lang="en-US" altLang="ko-KR" sz="2000" dirty="0" smtClean="0">
              <a:highlight>
                <a:srgbClr val="FFFF00"/>
              </a:highligh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사다리꼴 7">
            <a:extLst>
              <a:ext uri="{FF2B5EF4-FFF2-40B4-BE49-F238E27FC236}">
                <a16:creationId xmlns="" xmlns:a16="http://schemas.microsoft.com/office/drawing/2014/main" id="{70EE9132-0818-4382-B924-F2C5738C0786}"/>
              </a:ext>
            </a:extLst>
          </p:cNvPr>
          <p:cNvSpPr/>
          <p:nvPr/>
        </p:nvSpPr>
        <p:spPr>
          <a:xfrm>
            <a:off x="5239023" y="5294358"/>
            <a:ext cx="2026920" cy="899729"/>
          </a:xfrm>
          <a:prstGeom prst="trapezoid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41905B28-3C62-4111-BFC2-66874F87EA26}"/>
              </a:ext>
            </a:extLst>
          </p:cNvPr>
          <p:cNvGrpSpPr/>
          <p:nvPr/>
        </p:nvGrpSpPr>
        <p:grpSpPr>
          <a:xfrm>
            <a:off x="2865832" y="1721109"/>
            <a:ext cx="6522720" cy="3893822"/>
            <a:chOff x="939160" y="1790698"/>
            <a:chExt cx="6522720" cy="3893822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="" xmlns:a16="http://schemas.microsoft.com/office/drawing/2014/main" id="{245408C1-A9F2-4634-AC30-1B3AA3088081}"/>
                </a:ext>
              </a:extLst>
            </p:cNvPr>
            <p:cNvSpPr/>
            <p:nvPr/>
          </p:nvSpPr>
          <p:spPr>
            <a:xfrm>
              <a:off x="939160" y="1790698"/>
              <a:ext cx="6522720" cy="389382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="" xmlns:a16="http://schemas.microsoft.com/office/drawing/2014/main" id="{84D9E958-7593-4FB7-9442-789898E1740E}"/>
                </a:ext>
              </a:extLst>
            </p:cNvPr>
            <p:cNvSpPr/>
            <p:nvPr/>
          </p:nvSpPr>
          <p:spPr>
            <a:xfrm>
              <a:off x="1170426" y="1933894"/>
              <a:ext cx="6083813" cy="3063238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/>
                <a:t>i</a:t>
              </a:r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="" xmlns:a16="http://schemas.microsoft.com/office/drawing/2014/main" id="{5E8AED8A-3756-41A7-B62F-A49C6A39BA89}"/>
                </a:ext>
              </a:extLst>
            </p:cNvPr>
            <p:cNvSpPr/>
            <p:nvPr/>
          </p:nvSpPr>
          <p:spPr>
            <a:xfrm>
              <a:off x="4274820" y="5227320"/>
              <a:ext cx="182880" cy="18288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="" xmlns:a16="http://schemas.microsoft.com/office/drawing/2014/main" id="{82BF6A0C-9DCF-4F3C-934A-F555915DF3F6}"/>
              </a:ext>
            </a:extLst>
          </p:cNvPr>
          <p:cNvSpPr/>
          <p:nvPr/>
        </p:nvSpPr>
        <p:spPr>
          <a:xfrm>
            <a:off x="5040903" y="6194087"/>
            <a:ext cx="2407920" cy="10667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게시물 상세</a:t>
            </a:r>
            <a:endParaRPr lang="en-US" altLang="ko-KR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</a:t>
            </a:r>
            <a:r>
              <a:rPr lang="ko-KR" altLang="en-US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게시물 작성 </a:t>
            </a:r>
            <a:r>
              <a:rPr lang="en-US" altLang="ko-KR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7507A883-99B5-431F-B92E-3C78F599D025}"/>
              </a:ext>
            </a:extLst>
          </p:cNvPr>
          <p:cNvSpPr txBox="1"/>
          <p:nvPr/>
        </p:nvSpPr>
        <p:spPr>
          <a:xfrm>
            <a:off x="-52320" y="1388962"/>
            <a:ext cx="3090911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ko-KR" altLang="en-US" sz="2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게시물 작성을 위한 </a:t>
            </a:r>
            <a:endParaRPr lang="en-US" altLang="ko-KR" sz="24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2400" dirty="0" smtClean="0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게시물 상세</a:t>
            </a:r>
            <a:r>
              <a:rPr lang="ko-KR" altLang="en-US" sz="2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페이지</a:t>
            </a:r>
            <a:r>
              <a:rPr lang="en-US" altLang="ko-KR" sz="2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”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67FA894D-0086-493A-ABBA-9F2FCA8E8F2B}"/>
              </a:ext>
            </a:extLst>
          </p:cNvPr>
          <p:cNvSpPr txBox="1"/>
          <p:nvPr/>
        </p:nvSpPr>
        <p:spPr>
          <a:xfrm>
            <a:off x="9128342" y="5337165"/>
            <a:ext cx="2595582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페이지 이동 및 </a:t>
            </a:r>
            <a:endParaRPr lang="en-US" altLang="ko-KR" sz="20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글 작성 완료를 위한</a:t>
            </a:r>
            <a:r>
              <a:rPr lang="en-US" altLang="ko-KR" sz="2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20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2000" dirty="0" smtClean="0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버튼 목록</a:t>
            </a:r>
            <a:endParaRPr lang="en-US" altLang="ko-KR" sz="20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5FB88627-8A90-450E-BA83-5C290762ABFE}"/>
              </a:ext>
            </a:extLst>
          </p:cNvPr>
          <p:cNvSpPr txBox="1"/>
          <p:nvPr/>
        </p:nvSpPr>
        <p:spPr>
          <a:xfrm>
            <a:off x="454005" y="5032674"/>
            <a:ext cx="3018775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입력 정보에 대한 내용과</a:t>
            </a:r>
            <a:endParaRPr lang="en-US" altLang="ko-KR" sz="20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입력란을 감싸고 있는</a:t>
            </a:r>
            <a:endParaRPr lang="en-US" altLang="ko-KR" sz="20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2000" dirty="0" smtClean="0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테이블</a:t>
            </a:r>
            <a:endParaRPr lang="en-US" altLang="ko-KR" sz="20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646" y="1864306"/>
            <a:ext cx="4392437" cy="306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6911696" y="4979104"/>
            <a:ext cx="1788083" cy="1176533"/>
            <a:chOff x="6721042" y="4507016"/>
            <a:chExt cx="1978737" cy="1648622"/>
          </a:xfrm>
        </p:grpSpPr>
        <p:sp>
          <p:nvSpPr>
            <p:cNvPr id="56" name="타원 55">
              <a:extLst>
                <a:ext uri="{FF2B5EF4-FFF2-40B4-BE49-F238E27FC236}">
                  <a16:creationId xmlns="" xmlns:a16="http://schemas.microsoft.com/office/drawing/2014/main" id="{951FE6C2-4D35-45BB-BE5D-5E54A555B57F}"/>
                </a:ext>
              </a:extLst>
            </p:cNvPr>
            <p:cNvSpPr/>
            <p:nvPr/>
          </p:nvSpPr>
          <p:spPr>
            <a:xfrm rot="7984857">
              <a:off x="8282281" y="5738140"/>
              <a:ext cx="418663" cy="416333"/>
            </a:xfrm>
            <a:prstGeom prst="ellipse">
              <a:avLst/>
            </a:prstGeom>
            <a:solidFill>
              <a:srgbClr val="3CAAD8"/>
            </a:solidFill>
            <a:ln>
              <a:solidFill>
                <a:srgbClr val="3CAA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DC3338"/>
                </a:solidFill>
              </a:endParaRP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="" xmlns:a16="http://schemas.microsoft.com/office/drawing/2014/main" id="{98996AA3-3C93-49D5-9B0D-0530EBA74A3D}"/>
                </a:ext>
              </a:extLst>
            </p:cNvPr>
            <p:cNvCxnSpPr/>
            <p:nvPr/>
          </p:nvCxnSpPr>
          <p:spPr>
            <a:xfrm>
              <a:off x="7443555" y="5935598"/>
              <a:ext cx="1146148" cy="0"/>
            </a:xfrm>
            <a:prstGeom prst="line">
              <a:avLst/>
            </a:prstGeom>
            <a:ln>
              <a:solidFill>
                <a:srgbClr val="3CAA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타원 57">
              <a:extLst>
                <a:ext uri="{FF2B5EF4-FFF2-40B4-BE49-F238E27FC236}">
                  <a16:creationId xmlns="" xmlns:a16="http://schemas.microsoft.com/office/drawing/2014/main" id="{147C3901-0545-4609-BB7C-864DCC062866}"/>
                </a:ext>
              </a:extLst>
            </p:cNvPr>
            <p:cNvSpPr/>
            <p:nvPr/>
          </p:nvSpPr>
          <p:spPr>
            <a:xfrm rot="7984857">
              <a:off x="8345279" y="5800726"/>
              <a:ext cx="294101" cy="29246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3CAA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DC3338"/>
                </a:solidFill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="" xmlns:a16="http://schemas.microsoft.com/office/drawing/2014/main" id="{47C2D445-C90E-46D3-BC2A-F845A392EAF4}"/>
                </a:ext>
              </a:extLst>
            </p:cNvPr>
            <p:cNvSpPr/>
            <p:nvPr/>
          </p:nvSpPr>
          <p:spPr>
            <a:xfrm rot="12206780">
              <a:off x="6721042" y="4507016"/>
              <a:ext cx="162144" cy="176948"/>
            </a:xfrm>
            <a:prstGeom prst="ellipse">
              <a:avLst/>
            </a:prstGeom>
            <a:solidFill>
              <a:srgbClr val="3CAAD8"/>
            </a:solidFill>
            <a:ln>
              <a:solidFill>
                <a:srgbClr val="3CAA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="" xmlns:a16="http://schemas.microsoft.com/office/drawing/2014/main" id="{53F9A14C-2C61-47DF-8DBD-3BBB62D9FBBB}"/>
                </a:ext>
              </a:extLst>
            </p:cNvPr>
            <p:cNvCxnSpPr>
              <a:cxnSpLocks/>
            </p:cNvCxnSpPr>
            <p:nvPr/>
          </p:nvCxnSpPr>
          <p:spPr>
            <a:xfrm>
              <a:off x="6824417" y="4579307"/>
              <a:ext cx="624406" cy="1364841"/>
            </a:xfrm>
            <a:prstGeom prst="line">
              <a:avLst/>
            </a:prstGeom>
            <a:solidFill>
              <a:srgbClr val="F2AD48"/>
            </a:solidFill>
            <a:ln>
              <a:solidFill>
                <a:srgbClr val="3CAA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="" xmlns:a16="http://schemas.microsoft.com/office/drawing/2014/main" id="{E468CFB9-3BE7-4DCC-BF8A-EAFFC7ACFEFF}"/>
              </a:ext>
            </a:extLst>
          </p:cNvPr>
          <p:cNvGrpSpPr/>
          <p:nvPr/>
        </p:nvGrpSpPr>
        <p:grpSpPr>
          <a:xfrm>
            <a:off x="5766487" y="714380"/>
            <a:ext cx="2232454" cy="2007693"/>
            <a:chOff x="7448823" y="630259"/>
            <a:chExt cx="2760160" cy="2616546"/>
          </a:xfrm>
        </p:grpSpPr>
        <p:sp>
          <p:nvSpPr>
            <p:cNvPr id="20" name="타원 19">
              <a:extLst>
                <a:ext uri="{FF2B5EF4-FFF2-40B4-BE49-F238E27FC236}">
                  <a16:creationId xmlns="" xmlns:a16="http://schemas.microsoft.com/office/drawing/2014/main" id="{29DCF47B-86A3-45A5-86D9-3793C73F6970}"/>
                </a:ext>
              </a:extLst>
            </p:cNvPr>
            <p:cNvSpPr/>
            <p:nvPr/>
          </p:nvSpPr>
          <p:spPr>
            <a:xfrm>
              <a:off x="9665535" y="630259"/>
              <a:ext cx="543448" cy="543448"/>
            </a:xfrm>
            <a:prstGeom prst="ellipse">
              <a:avLst/>
            </a:prstGeom>
            <a:solidFill>
              <a:srgbClr val="ED20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DC3338"/>
                </a:solidFill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="" xmlns:a16="http://schemas.microsoft.com/office/drawing/2014/main" id="{8E0A7055-D26F-482A-ABF9-92E8B3096BFE}"/>
                </a:ext>
              </a:extLst>
            </p:cNvPr>
            <p:cNvCxnSpPr/>
            <p:nvPr/>
          </p:nvCxnSpPr>
          <p:spPr>
            <a:xfrm flipV="1">
              <a:off x="7448823" y="900087"/>
              <a:ext cx="2488434" cy="2306392"/>
            </a:xfrm>
            <a:prstGeom prst="line">
              <a:avLst/>
            </a:prstGeom>
            <a:ln>
              <a:solidFill>
                <a:srgbClr val="ED20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20">
              <a:extLst>
                <a:ext uri="{FF2B5EF4-FFF2-40B4-BE49-F238E27FC236}">
                  <a16:creationId xmlns="" xmlns:a16="http://schemas.microsoft.com/office/drawing/2014/main" id="{D329BAAA-7628-487F-970C-6BC9618CA3A1}"/>
                </a:ext>
              </a:extLst>
            </p:cNvPr>
            <p:cNvSpPr/>
            <p:nvPr/>
          </p:nvSpPr>
          <p:spPr>
            <a:xfrm>
              <a:off x="9746378" y="709208"/>
              <a:ext cx="381759" cy="3817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DC3338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="" xmlns:a16="http://schemas.microsoft.com/office/drawing/2014/main" id="{22F1570E-C612-4935-A497-D720E64CF105}"/>
                </a:ext>
              </a:extLst>
            </p:cNvPr>
            <p:cNvSpPr/>
            <p:nvPr/>
          </p:nvSpPr>
          <p:spPr>
            <a:xfrm>
              <a:off x="7448823" y="3103609"/>
              <a:ext cx="143196" cy="143196"/>
            </a:xfrm>
            <a:prstGeom prst="ellipse">
              <a:avLst/>
            </a:prstGeom>
            <a:solidFill>
              <a:srgbClr val="ED2026"/>
            </a:solidFill>
            <a:ln>
              <a:solidFill>
                <a:srgbClr val="ED20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="" xmlns:a16="http://schemas.microsoft.com/office/drawing/2014/main" id="{A23C8C11-2D09-4585-8AC9-1D7E99CEBE0F}"/>
              </a:ext>
            </a:extLst>
          </p:cNvPr>
          <p:cNvGrpSpPr/>
          <p:nvPr/>
        </p:nvGrpSpPr>
        <p:grpSpPr>
          <a:xfrm rot="12206780">
            <a:off x="2074104" y="3633512"/>
            <a:ext cx="1811513" cy="1631420"/>
            <a:chOff x="7448823" y="630259"/>
            <a:chExt cx="2760160" cy="2616546"/>
          </a:xfrm>
          <a:solidFill>
            <a:srgbClr val="F2AD48"/>
          </a:solidFill>
        </p:grpSpPr>
        <p:sp>
          <p:nvSpPr>
            <p:cNvPr id="51" name="타원 50">
              <a:extLst>
                <a:ext uri="{FF2B5EF4-FFF2-40B4-BE49-F238E27FC236}">
                  <a16:creationId xmlns="" xmlns:a16="http://schemas.microsoft.com/office/drawing/2014/main" id="{FF3D1BAE-DEC0-4DD3-876B-4DC457214EEC}"/>
                </a:ext>
              </a:extLst>
            </p:cNvPr>
            <p:cNvSpPr/>
            <p:nvPr/>
          </p:nvSpPr>
          <p:spPr>
            <a:xfrm>
              <a:off x="9665535" y="630259"/>
              <a:ext cx="543448" cy="5434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DC3338"/>
                </a:solidFill>
              </a:endParaRP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="" xmlns:a16="http://schemas.microsoft.com/office/drawing/2014/main" id="{593E8FC2-6AF6-46C2-90D7-BA610645ECB6}"/>
                </a:ext>
              </a:extLst>
            </p:cNvPr>
            <p:cNvCxnSpPr/>
            <p:nvPr/>
          </p:nvCxnSpPr>
          <p:spPr>
            <a:xfrm flipV="1">
              <a:off x="7448823" y="900087"/>
              <a:ext cx="2488434" cy="2306392"/>
            </a:xfrm>
            <a:prstGeom prst="line">
              <a:avLst/>
            </a:prstGeom>
            <a:grpFill/>
            <a:ln>
              <a:solidFill>
                <a:srgbClr val="F2AD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="" xmlns:a16="http://schemas.microsoft.com/office/drawing/2014/main" id="{93AFB5D0-44D8-4828-84A3-C0419723AE38}"/>
                </a:ext>
              </a:extLst>
            </p:cNvPr>
            <p:cNvSpPr/>
            <p:nvPr/>
          </p:nvSpPr>
          <p:spPr>
            <a:xfrm>
              <a:off x="9746378" y="709208"/>
              <a:ext cx="381759" cy="3817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DC3338"/>
                </a:solidFill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="" xmlns:a16="http://schemas.microsoft.com/office/drawing/2014/main" id="{47C2D445-C90E-46D3-BC2A-F845A392EAF4}"/>
                </a:ext>
              </a:extLst>
            </p:cNvPr>
            <p:cNvSpPr/>
            <p:nvPr/>
          </p:nvSpPr>
          <p:spPr>
            <a:xfrm>
              <a:off x="7448823" y="3103609"/>
              <a:ext cx="143196" cy="143196"/>
            </a:xfrm>
            <a:prstGeom prst="ellipse">
              <a:avLst/>
            </a:prstGeom>
            <a:grpFill/>
            <a:ln>
              <a:solidFill>
                <a:srgbClr val="F2AD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499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A2A1CC81-D2AF-4328-A37D-115F4A15215C}"/>
              </a:ext>
            </a:extLst>
          </p:cNvPr>
          <p:cNvCxnSpPr/>
          <p:nvPr/>
        </p:nvCxnSpPr>
        <p:spPr>
          <a:xfrm>
            <a:off x="2939637" y="1584718"/>
            <a:ext cx="701040" cy="0"/>
          </a:xfrm>
          <a:prstGeom prst="line">
            <a:avLst/>
          </a:prstGeom>
          <a:ln w="28575">
            <a:solidFill>
              <a:srgbClr val="DC33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="" xmlns:a16="http://schemas.microsoft.com/office/drawing/2014/main" id="{6588294B-6F87-4513-AB3D-279BD41CFE3E}"/>
              </a:ext>
            </a:extLst>
          </p:cNvPr>
          <p:cNvSpPr/>
          <p:nvPr/>
        </p:nvSpPr>
        <p:spPr>
          <a:xfrm>
            <a:off x="2832957" y="1500327"/>
            <a:ext cx="167640" cy="167640"/>
          </a:xfrm>
          <a:prstGeom prst="ellipse">
            <a:avLst/>
          </a:prstGeom>
          <a:solidFill>
            <a:srgbClr val="DC3338"/>
          </a:solidFill>
          <a:ln>
            <a:solidFill>
              <a:srgbClr val="DC3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50BE57D-5083-4833-9C67-E0FB3D16F515}"/>
              </a:ext>
            </a:extLst>
          </p:cNvPr>
          <p:cNvSpPr txBox="1"/>
          <p:nvPr/>
        </p:nvSpPr>
        <p:spPr>
          <a:xfrm>
            <a:off x="1660572" y="1369274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latin typeface="맑은 고딕" pitchFamily="50" charset="-127"/>
                <a:ea typeface="맑은 고딕" pitchFamily="50" charset="-127"/>
              </a:rPr>
              <a:t>디자인</a:t>
            </a:r>
            <a:endParaRPr lang="ko-KR" altLang="en-US" sz="2200" b="1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98347B35-7867-463E-BB2A-D04127DF4481}"/>
              </a:ext>
            </a:extLst>
          </p:cNvPr>
          <p:cNvCxnSpPr>
            <a:cxnSpLocks/>
          </p:cNvCxnSpPr>
          <p:nvPr/>
        </p:nvCxnSpPr>
        <p:spPr>
          <a:xfrm>
            <a:off x="3884517" y="2331478"/>
            <a:ext cx="1219200" cy="0"/>
          </a:xfrm>
          <a:prstGeom prst="line">
            <a:avLst/>
          </a:prstGeom>
          <a:ln w="28575">
            <a:solidFill>
              <a:srgbClr val="F2AD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9A5CDAC4-B696-4115-A176-6CDA5333F73E}"/>
              </a:ext>
            </a:extLst>
          </p:cNvPr>
          <p:cNvSpPr/>
          <p:nvPr/>
        </p:nvSpPr>
        <p:spPr>
          <a:xfrm>
            <a:off x="4997037" y="2247658"/>
            <a:ext cx="167640" cy="1676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F08C22D-C384-46F5-BAA6-2DC6F75F4B91}"/>
              </a:ext>
            </a:extLst>
          </p:cNvPr>
          <p:cNvSpPr txBox="1"/>
          <p:nvPr/>
        </p:nvSpPr>
        <p:spPr>
          <a:xfrm>
            <a:off x="5431550" y="2146812"/>
            <a:ext cx="4336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유효성 검사 </a:t>
            </a:r>
            <a:r>
              <a:rPr lang="en-US" altLang="ko-KR" sz="2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 </a:t>
            </a:r>
            <a:r>
              <a:rPr lang="ko-KR" altLang="en-US" sz="2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정보입력 여부 </a:t>
            </a:r>
            <a:r>
              <a:rPr lang="en-US" altLang="ko-KR" sz="2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732D4F03-ADD5-42BC-9411-838A9589A7EB}"/>
              </a:ext>
            </a:extLst>
          </p:cNvPr>
          <p:cNvCxnSpPr>
            <a:cxnSpLocks/>
          </p:cNvCxnSpPr>
          <p:nvPr/>
        </p:nvCxnSpPr>
        <p:spPr>
          <a:xfrm>
            <a:off x="2909157" y="3146818"/>
            <a:ext cx="1219200" cy="0"/>
          </a:xfrm>
          <a:prstGeom prst="line">
            <a:avLst/>
          </a:prstGeom>
          <a:ln w="28575">
            <a:solidFill>
              <a:srgbClr val="9EC3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9EECBB12-C57C-4B71-9161-2402775A7C07}"/>
              </a:ext>
            </a:extLst>
          </p:cNvPr>
          <p:cNvSpPr/>
          <p:nvPr/>
        </p:nvSpPr>
        <p:spPr>
          <a:xfrm>
            <a:off x="2855817" y="3070047"/>
            <a:ext cx="167640" cy="167640"/>
          </a:xfrm>
          <a:prstGeom prst="ellipse">
            <a:avLst/>
          </a:prstGeom>
          <a:solidFill>
            <a:srgbClr val="9EC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="" xmlns:a16="http://schemas.microsoft.com/office/drawing/2014/main" id="{4FC59477-8F63-4695-A2D8-7E72C512E1D5}"/>
              </a:ext>
            </a:extLst>
          </p:cNvPr>
          <p:cNvCxnSpPr>
            <a:cxnSpLocks/>
          </p:cNvCxnSpPr>
          <p:nvPr/>
        </p:nvCxnSpPr>
        <p:spPr>
          <a:xfrm>
            <a:off x="4264170" y="4830838"/>
            <a:ext cx="1219200" cy="0"/>
          </a:xfrm>
          <a:prstGeom prst="line">
            <a:avLst/>
          </a:prstGeom>
          <a:ln w="28575">
            <a:solidFill>
              <a:srgbClr val="3CAA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99C4A0DF-71CF-4087-9CEE-028180353CB3}"/>
              </a:ext>
            </a:extLst>
          </p:cNvPr>
          <p:cNvSpPr/>
          <p:nvPr/>
        </p:nvSpPr>
        <p:spPr>
          <a:xfrm>
            <a:off x="5422701" y="4731778"/>
            <a:ext cx="167640" cy="167640"/>
          </a:xfrm>
          <a:prstGeom prst="ellipse">
            <a:avLst/>
          </a:prstGeom>
          <a:solidFill>
            <a:srgbClr val="3CAAD8"/>
          </a:solidFill>
          <a:ln>
            <a:solidFill>
              <a:srgbClr val="3CA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D40FED67-BD6F-4FAB-8E78-4F77C8747269}"/>
              </a:ext>
            </a:extLst>
          </p:cNvPr>
          <p:cNvSpPr txBox="1"/>
          <p:nvPr/>
        </p:nvSpPr>
        <p:spPr>
          <a:xfrm>
            <a:off x="1256042" y="2969201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버튼 기능</a:t>
            </a:r>
            <a:endParaRPr lang="ko-KR" altLang="en-US" sz="2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8863C308-ED5E-47CC-AFE8-422EAC88C509}"/>
              </a:ext>
            </a:extLst>
          </p:cNvPr>
          <p:cNvSpPr txBox="1"/>
          <p:nvPr/>
        </p:nvSpPr>
        <p:spPr>
          <a:xfrm>
            <a:off x="5719763" y="4661412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기타 코드 설명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8AB7261-1725-43F7-8B2C-F668AFD0462E}"/>
              </a:ext>
            </a:extLst>
          </p:cNvPr>
          <p:cNvSpPr/>
          <p:nvPr/>
        </p:nvSpPr>
        <p:spPr>
          <a:xfrm>
            <a:off x="4030199" y="321584"/>
            <a:ext cx="137160" cy="6551413"/>
          </a:xfrm>
          <a:prstGeom prst="rect">
            <a:avLst/>
          </a:prstGeom>
          <a:solidFill>
            <a:srgbClr val="9EC33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C3BBFD15-1E47-4D07-AA62-A4A27ED8700E}"/>
              </a:ext>
            </a:extLst>
          </p:cNvPr>
          <p:cNvSpPr/>
          <p:nvPr/>
        </p:nvSpPr>
        <p:spPr>
          <a:xfrm>
            <a:off x="3564477" y="861304"/>
            <a:ext cx="160922" cy="6011693"/>
          </a:xfrm>
          <a:prstGeom prst="rect">
            <a:avLst/>
          </a:prstGeom>
          <a:solidFill>
            <a:srgbClr val="DC333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C81C847-B10C-4E9C-B371-6801A0B3AACE}"/>
              </a:ext>
            </a:extLst>
          </p:cNvPr>
          <p:cNvSpPr/>
          <p:nvPr/>
        </p:nvSpPr>
        <p:spPr>
          <a:xfrm>
            <a:off x="3793077" y="583958"/>
            <a:ext cx="150762" cy="62890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rgbClr val="3CAAD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rgbClr val="3CAAD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ECE72A15-0E7C-43C7-B2D1-563CC70583AE}"/>
              </a:ext>
            </a:extLst>
          </p:cNvPr>
          <p:cNvSpPr/>
          <p:nvPr/>
        </p:nvSpPr>
        <p:spPr>
          <a:xfrm>
            <a:off x="3943838" y="581405"/>
            <a:ext cx="8933961" cy="1676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40738A98-31DB-403B-89FC-D5B81FD792A4}"/>
              </a:ext>
            </a:extLst>
          </p:cNvPr>
          <p:cNvSpPr/>
          <p:nvPr/>
        </p:nvSpPr>
        <p:spPr>
          <a:xfrm>
            <a:off x="3716876" y="863505"/>
            <a:ext cx="9206543" cy="188297"/>
          </a:xfrm>
          <a:prstGeom prst="rect">
            <a:avLst/>
          </a:prstGeom>
          <a:solidFill>
            <a:srgbClr val="ED202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게시물 상세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게시물 작성 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16C914B-E7F7-45F8-9227-DC40C8DB3622}"/>
              </a:ext>
            </a:extLst>
          </p:cNvPr>
          <p:cNvSpPr/>
          <p:nvPr/>
        </p:nvSpPr>
        <p:spPr>
          <a:xfrm>
            <a:off x="4167358" y="321569"/>
            <a:ext cx="8718259" cy="167653"/>
          </a:xfrm>
          <a:prstGeom prst="rect">
            <a:avLst/>
          </a:prstGeom>
          <a:solidFill>
            <a:srgbClr val="9EC33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0511589E-389D-409D-9CB9-DDE013C70495}"/>
              </a:ext>
            </a:extLst>
          </p:cNvPr>
          <p:cNvSpPr txBox="1"/>
          <p:nvPr/>
        </p:nvSpPr>
        <p:spPr>
          <a:xfrm>
            <a:off x="6510578" y="2712815"/>
            <a:ext cx="5334326" cy="20313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게시물 작성을 위한 정보 입력여부를</a:t>
            </a:r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800" dirty="0" smtClean="0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유효성검사</a:t>
            </a:r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 를 통하여 </a:t>
            </a:r>
            <a:endParaRPr lang="en-US" altLang="ko-KR" sz="2800" dirty="0" smtClean="0"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확인 후 게시물을 작성한다</a:t>
            </a:r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”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051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-75501" y="14998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A2A1CC81-D2AF-4328-A37D-115F4A15215C}"/>
              </a:ext>
            </a:extLst>
          </p:cNvPr>
          <p:cNvCxnSpPr/>
          <p:nvPr/>
        </p:nvCxnSpPr>
        <p:spPr>
          <a:xfrm>
            <a:off x="2939637" y="1584718"/>
            <a:ext cx="701040" cy="0"/>
          </a:xfrm>
          <a:prstGeom prst="line">
            <a:avLst/>
          </a:prstGeom>
          <a:ln w="28575">
            <a:solidFill>
              <a:srgbClr val="DC33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="" xmlns:a16="http://schemas.microsoft.com/office/drawing/2014/main" id="{6588294B-6F87-4513-AB3D-279BD41CFE3E}"/>
              </a:ext>
            </a:extLst>
          </p:cNvPr>
          <p:cNvSpPr/>
          <p:nvPr/>
        </p:nvSpPr>
        <p:spPr>
          <a:xfrm>
            <a:off x="2832957" y="1500327"/>
            <a:ext cx="167640" cy="167640"/>
          </a:xfrm>
          <a:prstGeom prst="ellipse">
            <a:avLst/>
          </a:prstGeom>
          <a:solidFill>
            <a:srgbClr val="DC3338"/>
          </a:solidFill>
          <a:ln>
            <a:solidFill>
              <a:srgbClr val="DC3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50BE57D-5083-4833-9C67-E0FB3D16F515}"/>
              </a:ext>
            </a:extLst>
          </p:cNvPr>
          <p:cNvSpPr txBox="1"/>
          <p:nvPr/>
        </p:nvSpPr>
        <p:spPr>
          <a:xfrm>
            <a:off x="1651024" y="1369274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latin typeface="맑은 고딕" pitchFamily="50" charset="-127"/>
                <a:ea typeface="맑은 고딕" pitchFamily="50" charset="-127"/>
              </a:rPr>
              <a:t>디자인</a:t>
            </a:r>
            <a:endParaRPr lang="ko-KR" altLang="en-US" sz="2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8AB7261-1725-43F7-8B2C-F668AFD0462E}"/>
              </a:ext>
            </a:extLst>
          </p:cNvPr>
          <p:cNvSpPr/>
          <p:nvPr/>
        </p:nvSpPr>
        <p:spPr>
          <a:xfrm>
            <a:off x="4030199" y="321584"/>
            <a:ext cx="137160" cy="65514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C3BBFD15-1E47-4D07-AA62-A4A27ED8700E}"/>
              </a:ext>
            </a:extLst>
          </p:cNvPr>
          <p:cNvSpPr/>
          <p:nvPr/>
        </p:nvSpPr>
        <p:spPr>
          <a:xfrm>
            <a:off x="3564477" y="861304"/>
            <a:ext cx="160922" cy="6011693"/>
          </a:xfrm>
          <a:prstGeom prst="rect">
            <a:avLst/>
          </a:prstGeom>
          <a:solidFill>
            <a:srgbClr val="DC333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C81C847-B10C-4E9C-B371-6801A0B3AACE}"/>
              </a:ext>
            </a:extLst>
          </p:cNvPr>
          <p:cNvSpPr/>
          <p:nvPr/>
        </p:nvSpPr>
        <p:spPr>
          <a:xfrm>
            <a:off x="3793077" y="583958"/>
            <a:ext cx="150762" cy="62890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ECE72A15-0E7C-43C7-B2D1-563CC70583AE}"/>
              </a:ext>
            </a:extLst>
          </p:cNvPr>
          <p:cNvSpPr/>
          <p:nvPr/>
        </p:nvSpPr>
        <p:spPr>
          <a:xfrm>
            <a:off x="3943838" y="581405"/>
            <a:ext cx="8933961" cy="1676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40738A98-31DB-403B-89FC-D5B81FD792A4}"/>
              </a:ext>
            </a:extLst>
          </p:cNvPr>
          <p:cNvSpPr/>
          <p:nvPr/>
        </p:nvSpPr>
        <p:spPr>
          <a:xfrm>
            <a:off x="3716876" y="863505"/>
            <a:ext cx="9206543" cy="188297"/>
          </a:xfrm>
          <a:prstGeom prst="rect">
            <a:avLst/>
          </a:prstGeom>
          <a:solidFill>
            <a:srgbClr val="ED202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게시물 상세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게시물 작성 </a:t>
            </a:r>
            <a:r>
              <a:rPr lang="en-US" altLang="ko-KR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16C914B-E7F7-45F8-9227-DC40C8DB3622}"/>
              </a:ext>
            </a:extLst>
          </p:cNvPr>
          <p:cNvSpPr/>
          <p:nvPr/>
        </p:nvSpPr>
        <p:spPr>
          <a:xfrm>
            <a:off x="4167358" y="321569"/>
            <a:ext cx="8718259" cy="1676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86300" y="1962150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8194" name="Picture 2" descr="D:\김홍 백업용\쿠팡_프로젝트_백업\계획자료백업\게시판 상세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0" y="1161598"/>
            <a:ext cx="7200000" cy="45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6921070" y="5902393"/>
            <a:ext cx="2234770" cy="51411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&lt; </a:t>
            </a:r>
            <a:r>
              <a:rPr lang="ko-KR" altLang="en-US" dirty="0">
                <a:solidFill>
                  <a:schemeClr val="tx1"/>
                </a:solidFill>
              </a:rPr>
              <a:t>원본 페이지 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64867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-75501" y="14998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A2A1CC81-D2AF-4328-A37D-115F4A15215C}"/>
              </a:ext>
            </a:extLst>
          </p:cNvPr>
          <p:cNvCxnSpPr/>
          <p:nvPr/>
        </p:nvCxnSpPr>
        <p:spPr>
          <a:xfrm>
            <a:off x="2939637" y="1584718"/>
            <a:ext cx="701040" cy="0"/>
          </a:xfrm>
          <a:prstGeom prst="line">
            <a:avLst/>
          </a:prstGeom>
          <a:ln w="28575">
            <a:solidFill>
              <a:srgbClr val="DC33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="" xmlns:a16="http://schemas.microsoft.com/office/drawing/2014/main" id="{6588294B-6F87-4513-AB3D-279BD41CFE3E}"/>
              </a:ext>
            </a:extLst>
          </p:cNvPr>
          <p:cNvSpPr/>
          <p:nvPr/>
        </p:nvSpPr>
        <p:spPr>
          <a:xfrm>
            <a:off x="2832957" y="1500327"/>
            <a:ext cx="167640" cy="167640"/>
          </a:xfrm>
          <a:prstGeom prst="ellipse">
            <a:avLst/>
          </a:prstGeom>
          <a:solidFill>
            <a:srgbClr val="DC3338"/>
          </a:solidFill>
          <a:ln>
            <a:solidFill>
              <a:srgbClr val="DC3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50BE57D-5083-4833-9C67-E0FB3D16F515}"/>
              </a:ext>
            </a:extLst>
          </p:cNvPr>
          <p:cNvSpPr txBox="1"/>
          <p:nvPr/>
        </p:nvSpPr>
        <p:spPr>
          <a:xfrm>
            <a:off x="1651024" y="1369274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latin typeface="맑은 고딕" pitchFamily="50" charset="-127"/>
                <a:ea typeface="맑은 고딕" pitchFamily="50" charset="-127"/>
              </a:rPr>
              <a:t>디자인</a:t>
            </a:r>
            <a:endParaRPr lang="ko-KR" altLang="en-US" sz="2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8AB7261-1725-43F7-8B2C-F668AFD0462E}"/>
              </a:ext>
            </a:extLst>
          </p:cNvPr>
          <p:cNvSpPr/>
          <p:nvPr/>
        </p:nvSpPr>
        <p:spPr>
          <a:xfrm>
            <a:off x="4030199" y="321584"/>
            <a:ext cx="137160" cy="65514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C3BBFD15-1E47-4D07-AA62-A4A27ED8700E}"/>
              </a:ext>
            </a:extLst>
          </p:cNvPr>
          <p:cNvSpPr/>
          <p:nvPr/>
        </p:nvSpPr>
        <p:spPr>
          <a:xfrm>
            <a:off x="3564477" y="861304"/>
            <a:ext cx="160922" cy="6011693"/>
          </a:xfrm>
          <a:prstGeom prst="rect">
            <a:avLst/>
          </a:prstGeom>
          <a:solidFill>
            <a:srgbClr val="DC333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C81C847-B10C-4E9C-B371-6801A0B3AACE}"/>
              </a:ext>
            </a:extLst>
          </p:cNvPr>
          <p:cNvSpPr/>
          <p:nvPr/>
        </p:nvSpPr>
        <p:spPr>
          <a:xfrm>
            <a:off x="3793077" y="583958"/>
            <a:ext cx="150762" cy="62890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ECE72A15-0E7C-43C7-B2D1-563CC70583AE}"/>
              </a:ext>
            </a:extLst>
          </p:cNvPr>
          <p:cNvSpPr/>
          <p:nvPr/>
        </p:nvSpPr>
        <p:spPr>
          <a:xfrm>
            <a:off x="3943838" y="581405"/>
            <a:ext cx="8933961" cy="1676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40738A98-31DB-403B-89FC-D5B81FD792A4}"/>
              </a:ext>
            </a:extLst>
          </p:cNvPr>
          <p:cNvSpPr/>
          <p:nvPr/>
        </p:nvSpPr>
        <p:spPr>
          <a:xfrm>
            <a:off x="3716876" y="863505"/>
            <a:ext cx="9206543" cy="188297"/>
          </a:xfrm>
          <a:prstGeom prst="rect">
            <a:avLst/>
          </a:prstGeom>
          <a:solidFill>
            <a:srgbClr val="ED202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게시물 상세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게시물 작성 </a:t>
            </a:r>
            <a:r>
              <a:rPr lang="en-US" altLang="ko-KR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16C914B-E7F7-45F8-9227-DC40C8DB3622}"/>
              </a:ext>
            </a:extLst>
          </p:cNvPr>
          <p:cNvSpPr/>
          <p:nvPr/>
        </p:nvSpPr>
        <p:spPr>
          <a:xfrm>
            <a:off x="4167358" y="321569"/>
            <a:ext cx="8718259" cy="1676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86300" y="1962150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0" y="1217877"/>
            <a:ext cx="6840000" cy="4770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6921070" y="6122437"/>
            <a:ext cx="2234770" cy="51411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&lt; </a:t>
            </a:r>
            <a:r>
              <a:rPr lang="ko-KR" altLang="en-US" dirty="0" smtClean="0">
                <a:solidFill>
                  <a:schemeClr val="tx1"/>
                </a:solidFill>
              </a:rPr>
              <a:t>구현 </a:t>
            </a:r>
            <a:r>
              <a:rPr lang="ko-KR" altLang="en-US" dirty="0">
                <a:solidFill>
                  <a:schemeClr val="tx1"/>
                </a:solidFill>
              </a:rPr>
              <a:t>페이지 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1537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98347B35-7867-463E-BB2A-D04127DF4481}"/>
              </a:ext>
            </a:extLst>
          </p:cNvPr>
          <p:cNvCxnSpPr>
            <a:cxnSpLocks/>
          </p:cNvCxnSpPr>
          <p:nvPr/>
        </p:nvCxnSpPr>
        <p:spPr>
          <a:xfrm flipV="1">
            <a:off x="3200400" y="2205748"/>
            <a:ext cx="743438" cy="4052"/>
          </a:xfrm>
          <a:prstGeom prst="line">
            <a:avLst/>
          </a:prstGeom>
          <a:ln w="28575">
            <a:solidFill>
              <a:srgbClr val="F2AD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9A5CDAC4-B696-4115-A176-6CDA5333F73E}"/>
              </a:ext>
            </a:extLst>
          </p:cNvPr>
          <p:cNvSpPr/>
          <p:nvPr/>
        </p:nvSpPr>
        <p:spPr>
          <a:xfrm>
            <a:off x="3034723" y="2136926"/>
            <a:ext cx="167640" cy="1676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F08C22D-C384-46F5-BAA6-2DC6F75F4B91}"/>
              </a:ext>
            </a:extLst>
          </p:cNvPr>
          <p:cNvSpPr txBox="1"/>
          <p:nvPr/>
        </p:nvSpPr>
        <p:spPr>
          <a:xfrm>
            <a:off x="155543" y="1736816"/>
            <a:ext cx="3637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유효성 검사 </a:t>
            </a: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 </a:t>
            </a:r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정보입력 여부 </a:t>
            </a: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2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8AB7261-1725-43F7-8B2C-F668AFD0462E}"/>
              </a:ext>
            </a:extLst>
          </p:cNvPr>
          <p:cNvSpPr/>
          <p:nvPr/>
        </p:nvSpPr>
        <p:spPr>
          <a:xfrm>
            <a:off x="4030199" y="321584"/>
            <a:ext cx="137160" cy="65514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ECE72A15-0E7C-43C7-B2D1-563CC70583AE}"/>
              </a:ext>
            </a:extLst>
          </p:cNvPr>
          <p:cNvSpPr/>
          <p:nvPr/>
        </p:nvSpPr>
        <p:spPr>
          <a:xfrm>
            <a:off x="3943838" y="581405"/>
            <a:ext cx="8933961" cy="1676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게시물 상세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게시물 작성 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16C914B-E7F7-45F8-9227-DC40C8DB3622}"/>
              </a:ext>
            </a:extLst>
          </p:cNvPr>
          <p:cNvSpPr/>
          <p:nvPr/>
        </p:nvSpPr>
        <p:spPr>
          <a:xfrm>
            <a:off x="4167358" y="321569"/>
            <a:ext cx="8718259" cy="1676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C81C847-B10C-4E9C-B371-6801A0B3AACE}"/>
              </a:ext>
            </a:extLst>
          </p:cNvPr>
          <p:cNvSpPr/>
          <p:nvPr/>
        </p:nvSpPr>
        <p:spPr>
          <a:xfrm>
            <a:off x="3793077" y="583958"/>
            <a:ext cx="150762" cy="62890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555" y="897529"/>
            <a:ext cx="5539687" cy="509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6509857" y="6122437"/>
            <a:ext cx="3036815" cy="51411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&lt; </a:t>
            </a:r>
            <a:r>
              <a:rPr lang="ko-KR" altLang="en-US" dirty="0" smtClean="0">
                <a:solidFill>
                  <a:schemeClr val="tx1"/>
                </a:solidFill>
              </a:rPr>
              <a:t>제목 입력 유효성 검사 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897460" y="962780"/>
            <a:ext cx="3087149" cy="97409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81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98347B35-7867-463E-BB2A-D04127DF4481}"/>
              </a:ext>
            </a:extLst>
          </p:cNvPr>
          <p:cNvCxnSpPr>
            <a:cxnSpLocks/>
          </p:cNvCxnSpPr>
          <p:nvPr/>
        </p:nvCxnSpPr>
        <p:spPr>
          <a:xfrm flipV="1">
            <a:off x="3200400" y="2205748"/>
            <a:ext cx="743438" cy="4052"/>
          </a:xfrm>
          <a:prstGeom prst="line">
            <a:avLst/>
          </a:prstGeom>
          <a:ln w="28575">
            <a:solidFill>
              <a:srgbClr val="F2AD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9A5CDAC4-B696-4115-A176-6CDA5333F73E}"/>
              </a:ext>
            </a:extLst>
          </p:cNvPr>
          <p:cNvSpPr/>
          <p:nvPr/>
        </p:nvSpPr>
        <p:spPr>
          <a:xfrm>
            <a:off x="3034723" y="2136926"/>
            <a:ext cx="167640" cy="1676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F08C22D-C384-46F5-BAA6-2DC6F75F4B91}"/>
              </a:ext>
            </a:extLst>
          </p:cNvPr>
          <p:cNvSpPr txBox="1"/>
          <p:nvPr/>
        </p:nvSpPr>
        <p:spPr>
          <a:xfrm>
            <a:off x="155543" y="1736816"/>
            <a:ext cx="3637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유효성 검사 </a:t>
            </a: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 </a:t>
            </a:r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정보입력 여부 </a:t>
            </a: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2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8AB7261-1725-43F7-8B2C-F668AFD0462E}"/>
              </a:ext>
            </a:extLst>
          </p:cNvPr>
          <p:cNvSpPr/>
          <p:nvPr/>
        </p:nvSpPr>
        <p:spPr>
          <a:xfrm>
            <a:off x="4030199" y="321584"/>
            <a:ext cx="137160" cy="65514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ECE72A15-0E7C-43C7-B2D1-563CC70583AE}"/>
              </a:ext>
            </a:extLst>
          </p:cNvPr>
          <p:cNvSpPr/>
          <p:nvPr/>
        </p:nvSpPr>
        <p:spPr>
          <a:xfrm>
            <a:off x="3943838" y="581405"/>
            <a:ext cx="8933961" cy="1676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게시물 상세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게시물 작성 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16C914B-E7F7-45F8-9227-DC40C8DB3622}"/>
              </a:ext>
            </a:extLst>
          </p:cNvPr>
          <p:cNvSpPr/>
          <p:nvPr/>
        </p:nvSpPr>
        <p:spPr>
          <a:xfrm>
            <a:off x="4167358" y="321569"/>
            <a:ext cx="8718259" cy="1676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C81C847-B10C-4E9C-B371-6801A0B3AACE}"/>
              </a:ext>
            </a:extLst>
          </p:cNvPr>
          <p:cNvSpPr/>
          <p:nvPr/>
        </p:nvSpPr>
        <p:spPr>
          <a:xfrm>
            <a:off x="3793077" y="583958"/>
            <a:ext cx="150762" cy="62890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509857" y="6122437"/>
            <a:ext cx="3280095" cy="51411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&lt; </a:t>
            </a:r>
            <a:r>
              <a:rPr lang="ko-KR" altLang="en-US" dirty="0" smtClean="0">
                <a:solidFill>
                  <a:schemeClr val="tx1"/>
                </a:solidFill>
              </a:rPr>
              <a:t>작성자 입력 유효성 검사 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256" y="797282"/>
            <a:ext cx="5760000" cy="521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6040553" y="870501"/>
            <a:ext cx="3087149" cy="97409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8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98347B35-7867-463E-BB2A-D04127DF4481}"/>
              </a:ext>
            </a:extLst>
          </p:cNvPr>
          <p:cNvCxnSpPr>
            <a:cxnSpLocks/>
          </p:cNvCxnSpPr>
          <p:nvPr/>
        </p:nvCxnSpPr>
        <p:spPr>
          <a:xfrm flipV="1">
            <a:off x="3200400" y="2205748"/>
            <a:ext cx="743438" cy="4052"/>
          </a:xfrm>
          <a:prstGeom prst="line">
            <a:avLst/>
          </a:prstGeom>
          <a:ln w="28575">
            <a:solidFill>
              <a:srgbClr val="F2AD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9A5CDAC4-B696-4115-A176-6CDA5333F73E}"/>
              </a:ext>
            </a:extLst>
          </p:cNvPr>
          <p:cNvSpPr/>
          <p:nvPr/>
        </p:nvSpPr>
        <p:spPr>
          <a:xfrm>
            <a:off x="3034723" y="2136926"/>
            <a:ext cx="167640" cy="1676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F08C22D-C384-46F5-BAA6-2DC6F75F4B91}"/>
              </a:ext>
            </a:extLst>
          </p:cNvPr>
          <p:cNvSpPr txBox="1"/>
          <p:nvPr/>
        </p:nvSpPr>
        <p:spPr>
          <a:xfrm>
            <a:off x="155543" y="1736816"/>
            <a:ext cx="3637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유효성 검사 </a:t>
            </a: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 </a:t>
            </a:r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정보입력 여부 </a:t>
            </a: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2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8AB7261-1725-43F7-8B2C-F668AFD0462E}"/>
              </a:ext>
            </a:extLst>
          </p:cNvPr>
          <p:cNvSpPr/>
          <p:nvPr/>
        </p:nvSpPr>
        <p:spPr>
          <a:xfrm>
            <a:off x="4030199" y="321584"/>
            <a:ext cx="137160" cy="65514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ECE72A15-0E7C-43C7-B2D1-563CC70583AE}"/>
              </a:ext>
            </a:extLst>
          </p:cNvPr>
          <p:cNvSpPr/>
          <p:nvPr/>
        </p:nvSpPr>
        <p:spPr>
          <a:xfrm>
            <a:off x="3943838" y="581405"/>
            <a:ext cx="8933961" cy="1676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게시물 상세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게시물 작성 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16C914B-E7F7-45F8-9227-DC40C8DB3622}"/>
              </a:ext>
            </a:extLst>
          </p:cNvPr>
          <p:cNvSpPr/>
          <p:nvPr/>
        </p:nvSpPr>
        <p:spPr>
          <a:xfrm>
            <a:off x="4167358" y="321569"/>
            <a:ext cx="8718259" cy="1676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C81C847-B10C-4E9C-B371-6801A0B3AACE}"/>
              </a:ext>
            </a:extLst>
          </p:cNvPr>
          <p:cNvSpPr/>
          <p:nvPr/>
        </p:nvSpPr>
        <p:spPr>
          <a:xfrm>
            <a:off x="3793077" y="583958"/>
            <a:ext cx="150762" cy="62890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509857" y="6122437"/>
            <a:ext cx="3635385" cy="51411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&lt; </a:t>
            </a:r>
            <a:r>
              <a:rPr lang="ko-KR" altLang="en-US" dirty="0" smtClean="0">
                <a:solidFill>
                  <a:schemeClr val="tx1"/>
                </a:solidFill>
              </a:rPr>
              <a:t>비밀번호 입력 유효성 검사 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302" y="852328"/>
            <a:ext cx="5760000" cy="5153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6071006" y="904057"/>
            <a:ext cx="3087149" cy="97409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55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98347B35-7867-463E-BB2A-D04127DF4481}"/>
              </a:ext>
            </a:extLst>
          </p:cNvPr>
          <p:cNvCxnSpPr>
            <a:cxnSpLocks/>
          </p:cNvCxnSpPr>
          <p:nvPr/>
        </p:nvCxnSpPr>
        <p:spPr>
          <a:xfrm flipV="1">
            <a:off x="3200400" y="2205748"/>
            <a:ext cx="743438" cy="4052"/>
          </a:xfrm>
          <a:prstGeom prst="line">
            <a:avLst/>
          </a:prstGeom>
          <a:ln w="28575">
            <a:solidFill>
              <a:srgbClr val="F2AD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9A5CDAC4-B696-4115-A176-6CDA5333F73E}"/>
              </a:ext>
            </a:extLst>
          </p:cNvPr>
          <p:cNvSpPr/>
          <p:nvPr/>
        </p:nvSpPr>
        <p:spPr>
          <a:xfrm>
            <a:off x="3034723" y="2136926"/>
            <a:ext cx="167640" cy="1676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F08C22D-C384-46F5-BAA6-2DC6F75F4B91}"/>
              </a:ext>
            </a:extLst>
          </p:cNvPr>
          <p:cNvSpPr txBox="1"/>
          <p:nvPr/>
        </p:nvSpPr>
        <p:spPr>
          <a:xfrm>
            <a:off x="155543" y="1736816"/>
            <a:ext cx="3637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유효성 검사 </a:t>
            </a: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 </a:t>
            </a:r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정보입력 여부 </a:t>
            </a: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2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8AB7261-1725-43F7-8B2C-F668AFD0462E}"/>
              </a:ext>
            </a:extLst>
          </p:cNvPr>
          <p:cNvSpPr/>
          <p:nvPr/>
        </p:nvSpPr>
        <p:spPr>
          <a:xfrm>
            <a:off x="4030199" y="321584"/>
            <a:ext cx="137160" cy="65514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ECE72A15-0E7C-43C7-B2D1-563CC70583AE}"/>
              </a:ext>
            </a:extLst>
          </p:cNvPr>
          <p:cNvSpPr/>
          <p:nvPr/>
        </p:nvSpPr>
        <p:spPr>
          <a:xfrm>
            <a:off x="3943838" y="581405"/>
            <a:ext cx="8933961" cy="1676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게시물 상세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게시물 작성 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16C914B-E7F7-45F8-9227-DC40C8DB3622}"/>
              </a:ext>
            </a:extLst>
          </p:cNvPr>
          <p:cNvSpPr/>
          <p:nvPr/>
        </p:nvSpPr>
        <p:spPr>
          <a:xfrm>
            <a:off x="4167358" y="321569"/>
            <a:ext cx="8718259" cy="1676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C81C847-B10C-4E9C-B371-6801A0B3AACE}"/>
              </a:ext>
            </a:extLst>
          </p:cNvPr>
          <p:cNvSpPr/>
          <p:nvPr/>
        </p:nvSpPr>
        <p:spPr>
          <a:xfrm>
            <a:off x="3793077" y="583958"/>
            <a:ext cx="150762" cy="62890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509857" y="6122437"/>
            <a:ext cx="3036815" cy="51411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&lt; </a:t>
            </a:r>
            <a:r>
              <a:rPr lang="ko-KR" altLang="en-US" dirty="0" smtClean="0">
                <a:solidFill>
                  <a:schemeClr val="tx1"/>
                </a:solidFill>
              </a:rPr>
              <a:t>내</a:t>
            </a:r>
            <a:r>
              <a:rPr lang="ko-KR" altLang="en-US" dirty="0">
                <a:solidFill>
                  <a:schemeClr val="tx1"/>
                </a:solidFill>
              </a:rPr>
              <a:t>용</a:t>
            </a:r>
            <a:r>
              <a:rPr lang="ko-KR" altLang="en-US" dirty="0" smtClean="0">
                <a:solidFill>
                  <a:schemeClr val="tx1"/>
                </a:solidFill>
              </a:rPr>
              <a:t> 입력 유효성 검사 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019" y="834051"/>
            <a:ext cx="5760000" cy="5189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6048462" y="904057"/>
            <a:ext cx="3087149" cy="97409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14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98347B35-7867-463E-BB2A-D04127DF4481}"/>
              </a:ext>
            </a:extLst>
          </p:cNvPr>
          <p:cNvCxnSpPr>
            <a:cxnSpLocks/>
          </p:cNvCxnSpPr>
          <p:nvPr/>
        </p:nvCxnSpPr>
        <p:spPr>
          <a:xfrm flipV="1">
            <a:off x="3200400" y="2205748"/>
            <a:ext cx="743438" cy="4052"/>
          </a:xfrm>
          <a:prstGeom prst="line">
            <a:avLst/>
          </a:prstGeom>
          <a:ln w="28575">
            <a:solidFill>
              <a:srgbClr val="F2AD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9A5CDAC4-B696-4115-A176-6CDA5333F73E}"/>
              </a:ext>
            </a:extLst>
          </p:cNvPr>
          <p:cNvSpPr/>
          <p:nvPr/>
        </p:nvSpPr>
        <p:spPr>
          <a:xfrm>
            <a:off x="3034723" y="2136926"/>
            <a:ext cx="167640" cy="1676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F08C22D-C384-46F5-BAA6-2DC6F75F4B91}"/>
              </a:ext>
            </a:extLst>
          </p:cNvPr>
          <p:cNvSpPr txBox="1"/>
          <p:nvPr/>
        </p:nvSpPr>
        <p:spPr>
          <a:xfrm>
            <a:off x="155543" y="1736816"/>
            <a:ext cx="3637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유효성 검사 </a:t>
            </a: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 </a:t>
            </a:r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정보입력 여부 </a:t>
            </a: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2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8AB7261-1725-43F7-8B2C-F668AFD0462E}"/>
              </a:ext>
            </a:extLst>
          </p:cNvPr>
          <p:cNvSpPr/>
          <p:nvPr/>
        </p:nvSpPr>
        <p:spPr>
          <a:xfrm>
            <a:off x="4030199" y="321584"/>
            <a:ext cx="137160" cy="65514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ECE72A15-0E7C-43C7-B2D1-563CC70583AE}"/>
              </a:ext>
            </a:extLst>
          </p:cNvPr>
          <p:cNvSpPr/>
          <p:nvPr/>
        </p:nvSpPr>
        <p:spPr>
          <a:xfrm>
            <a:off x="3943838" y="581405"/>
            <a:ext cx="8933961" cy="1676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게시물 상세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게시물 작성 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16C914B-E7F7-45F8-9227-DC40C8DB3622}"/>
              </a:ext>
            </a:extLst>
          </p:cNvPr>
          <p:cNvSpPr/>
          <p:nvPr/>
        </p:nvSpPr>
        <p:spPr>
          <a:xfrm>
            <a:off x="4167358" y="321569"/>
            <a:ext cx="8718259" cy="1676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C81C847-B10C-4E9C-B371-6801A0B3AACE}"/>
              </a:ext>
            </a:extLst>
          </p:cNvPr>
          <p:cNvSpPr/>
          <p:nvPr/>
        </p:nvSpPr>
        <p:spPr>
          <a:xfrm>
            <a:off x="3793077" y="583958"/>
            <a:ext cx="150762" cy="62890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509857" y="6122437"/>
            <a:ext cx="3036815" cy="51411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유효성 검사 코드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6" y="957963"/>
            <a:ext cx="5268024" cy="3931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895" y="5083860"/>
            <a:ext cx="6191250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895" y="5601749"/>
            <a:ext cx="6134100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5323669" y="5083861"/>
            <a:ext cx="3087149" cy="3143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095145" y="5563649"/>
            <a:ext cx="1315674" cy="276225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966282" y="2136925"/>
            <a:ext cx="3087149" cy="2678355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86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E70F0706-9194-453F-AABC-BCA93D417645}"/>
              </a:ext>
            </a:extLst>
          </p:cNvPr>
          <p:cNvSpPr/>
          <p:nvPr/>
        </p:nvSpPr>
        <p:spPr>
          <a:xfrm>
            <a:off x="963596" y="-9623"/>
            <a:ext cx="44196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목차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="" xmlns:a16="http://schemas.microsoft.com/office/drawing/2014/main" id="{57D684BB-9544-45C2-9E26-9293DF0956BF}"/>
              </a:ext>
            </a:extLst>
          </p:cNvPr>
          <p:cNvGrpSpPr/>
          <p:nvPr/>
        </p:nvGrpSpPr>
        <p:grpSpPr>
          <a:xfrm>
            <a:off x="2523281" y="1201170"/>
            <a:ext cx="6995362" cy="4900260"/>
            <a:chOff x="3459278" y="1124970"/>
            <a:chExt cx="6995362" cy="4900260"/>
          </a:xfrm>
        </p:grpSpPr>
        <p:grpSp>
          <p:nvGrpSpPr>
            <p:cNvPr id="36" name="그룹 35">
              <a:extLst>
                <a:ext uri="{FF2B5EF4-FFF2-40B4-BE49-F238E27FC236}">
                  <a16:creationId xmlns="" xmlns:a16="http://schemas.microsoft.com/office/drawing/2014/main" id="{BAAD71F4-9AFE-4F31-ABD3-068321A4D63E}"/>
                </a:ext>
              </a:extLst>
            </p:cNvPr>
            <p:cNvGrpSpPr/>
            <p:nvPr/>
          </p:nvGrpSpPr>
          <p:grpSpPr>
            <a:xfrm>
              <a:off x="3459278" y="1124970"/>
              <a:ext cx="6995362" cy="1135980"/>
              <a:chOff x="3459278" y="728730"/>
              <a:chExt cx="6995362" cy="1135980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="" xmlns:a16="http://schemas.microsoft.com/office/drawing/2014/main" id="{FFC7C281-AC62-4B47-83F9-E5E1254D71F1}"/>
                  </a:ext>
                </a:extLst>
              </p:cNvPr>
              <p:cNvSpPr/>
              <p:nvPr/>
            </p:nvSpPr>
            <p:spPr>
              <a:xfrm>
                <a:off x="3956994" y="1106568"/>
                <a:ext cx="6497646" cy="758142"/>
              </a:xfrm>
              <a:prstGeom prst="rect">
                <a:avLst/>
              </a:prstGeom>
              <a:solidFill>
                <a:srgbClr val="ED2026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="" xmlns:a16="http://schemas.microsoft.com/office/drawing/2014/main" id="{658D9253-82C8-4C31-9B62-D25266651EBF}"/>
                  </a:ext>
                </a:extLst>
              </p:cNvPr>
              <p:cNvSpPr/>
              <p:nvPr/>
            </p:nvSpPr>
            <p:spPr>
              <a:xfrm>
                <a:off x="3972234" y="939115"/>
                <a:ext cx="6330006" cy="7581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="" xmlns:a16="http://schemas.microsoft.com/office/drawing/2014/main" id="{E7798D4A-540F-479F-A7D2-8B2DD657494E}"/>
                  </a:ext>
                </a:extLst>
              </p:cNvPr>
              <p:cNvSpPr/>
              <p:nvPr/>
            </p:nvSpPr>
            <p:spPr>
              <a:xfrm>
                <a:off x="3459278" y="728730"/>
                <a:ext cx="995432" cy="995432"/>
              </a:xfrm>
              <a:prstGeom prst="ellipse">
                <a:avLst/>
              </a:prstGeom>
              <a:solidFill>
                <a:srgbClr val="ED2026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DC3338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="" xmlns:a16="http://schemas.microsoft.com/office/drawing/2014/main" id="{A5B9F62F-F74A-472C-987D-F8157277854F}"/>
                </a:ext>
              </a:extLst>
            </p:cNvPr>
            <p:cNvGrpSpPr/>
            <p:nvPr/>
          </p:nvGrpSpPr>
          <p:grpSpPr>
            <a:xfrm>
              <a:off x="3459278" y="2374650"/>
              <a:ext cx="6995362" cy="1135980"/>
              <a:chOff x="3459278" y="1978410"/>
              <a:chExt cx="6995362" cy="1135980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="" xmlns:a16="http://schemas.microsoft.com/office/drawing/2014/main" id="{44770E8D-7E1E-4B82-8839-8065A94560EB}"/>
                  </a:ext>
                </a:extLst>
              </p:cNvPr>
              <p:cNvSpPr/>
              <p:nvPr/>
            </p:nvSpPr>
            <p:spPr>
              <a:xfrm>
                <a:off x="3956994" y="2356248"/>
                <a:ext cx="6497646" cy="758142"/>
              </a:xfrm>
              <a:prstGeom prst="rect">
                <a:avLst/>
              </a:prstGeom>
              <a:solidFill>
                <a:srgbClr val="F2AD48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="" xmlns:a16="http://schemas.microsoft.com/office/drawing/2014/main" id="{D9E6D116-4728-478F-9987-43D074C202D6}"/>
                  </a:ext>
                </a:extLst>
              </p:cNvPr>
              <p:cNvSpPr/>
              <p:nvPr/>
            </p:nvSpPr>
            <p:spPr>
              <a:xfrm>
                <a:off x="3972234" y="2188795"/>
                <a:ext cx="6330006" cy="7581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="" xmlns:a16="http://schemas.microsoft.com/office/drawing/2014/main" id="{9FA1D83D-2477-46C5-A0E4-428287B62D51}"/>
                  </a:ext>
                </a:extLst>
              </p:cNvPr>
              <p:cNvSpPr/>
              <p:nvPr/>
            </p:nvSpPr>
            <p:spPr>
              <a:xfrm>
                <a:off x="3459278" y="1978410"/>
                <a:ext cx="995432" cy="995432"/>
              </a:xfrm>
              <a:prstGeom prst="ellipse">
                <a:avLst/>
              </a:prstGeom>
              <a:solidFill>
                <a:srgbClr val="F2AD48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DC3338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="" xmlns:a16="http://schemas.microsoft.com/office/drawing/2014/main" id="{8F498E0B-B51B-4CB1-A37F-E52F1299DF10}"/>
                </a:ext>
              </a:extLst>
            </p:cNvPr>
            <p:cNvGrpSpPr/>
            <p:nvPr/>
          </p:nvGrpSpPr>
          <p:grpSpPr>
            <a:xfrm>
              <a:off x="3459278" y="3639570"/>
              <a:ext cx="6995362" cy="1135980"/>
              <a:chOff x="3459278" y="3243330"/>
              <a:chExt cx="6995362" cy="1135980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="" xmlns:a16="http://schemas.microsoft.com/office/drawing/2014/main" id="{907157A3-B5DB-4091-A19D-438A90E3FE8A}"/>
                  </a:ext>
                </a:extLst>
              </p:cNvPr>
              <p:cNvSpPr/>
              <p:nvPr/>
            </p:nvSpPr>
            <p:spPr>
              <a:xfrm>
                <a:off x="3956994" y="3621168"/>
                <a:ext cx="6497646" cy="758142"/>
              </a:xfrm>
              <a:prstGeom prst="rect">
                <a:avLst/>
              </a:prstGeom>
              <a:solidFill>
                <a:srgbClr val="9EC33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="" xmlns:a16="http://schemas.microsoft.com/office/drawing/2014/main" id="{E32DA88C-F18C-4228-9580-156074181AFC}"/>
                  </a:ext>
                </a:extLst>
              </p:cNvPr>
              <p:cNvSpPr/>
              <p:nvPr/>
            </p:nvSpPr>
            <p:spPr>
              <a:xfrm>
                <a:off x="3972234" y="3453715"/>
                <a:ext cx="6330006" cy="7581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="" xmlns:a16="http://schemas.microsoft.com/office/drawing/2014/main" id="{414B6AA9-C572-4242-8B31-7BFD1D6740E1}"/>
                  </a:ext>
                </a:extLst>
              </p:cNvPr>
              <p:cNvSpPr/>
              <p:nvPr/>
            </p:nvSpPr>
            <p:spPr>
              <a:xfrm>
                <a:off x="3459278" y="3243330"/>
                <a:ext cx="995432" cy="995432"/>
              </a:xfrm>
              <a:prstGeom prst="ellipse">
                <a:avLst/>
              </a:prstGeom>
              <a:solidFill>
                <a:srgbClr val="9EC33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DC3338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="" xmlns:a16="http://schemas.microsoft.com/office/drawing/2014/main" id="{062438E2-B2CA-447E-BAF4-FA7A5C548CD0}"/>
                </a:ext>
              </a:extLst>
            </p:cNvPr>
            <p:cNvGrpSpPr/>
            <p:nvPr/>
          </p:nvGrpSpPr>
          <p:grpSpPr>
            <a:xfrm>
              <a:off x="3459278" y="4889250"/>
              <a:ext cx="6995362" cy="1135980"/>
              <a:chOff x="3459278" y="4493010"/>
              <a:chExt cx="6995362" cy="1135980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="" xmlns:a16="http://schemas.microsoft.com/office/drawing/2014/main" id="{88AFAF61-4B48-4133-9791-FB15D52025C7}"/>
                  </a:ext>
                </a:extLst>
              </p:cNvPr>
              <p:cNvSpPr/>
              <p:nvPr/>
            </p:nvSpPr>
            <p:spPr>
              <a:xfrm>
                <a:off x="3956994" y="4870848"/>
                <a:ext cx="6497646" cy="758142"/>
              </a:xfrm>
              <a:prstGeom prst="rect">
                <a:avLst/>
              </a:prstGeom>
              <a:solidFill>
                <a:srgbClr val="3CAAD8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="" xmlns:a16="http://schemas.microsoft.com/office/drawing/2014/main" id="{B183286B-E10B-4FFA-9507-2B2577BDF3F2}"/>
                  </a:ext>
                </a:extLst>
              </p:cNvPr>
              <p:cNvSpPr/>
              <p:nvPr/>
            </p:nvSpPr>
            <p:spPr>
              <a:xfrm>
                <a:off x="3972234" y="4703395"/>
                <a:ext cx="6330006" cy="7581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="" xmlns:a16="http://schemas.microsoft.com/office/drawing/2014/main" id="{8A8C7B6E-24E1-46C4-AFFF-7AC5F0945217}"/>
                  </a:ext>
                </a:extLst>
              </p:cNvPr>
              <p:cNvSpPr/>
              <p:nvPr/>
            </p:nvSpPr>
            <p:spPr>
              <a:xfrm>
                <a:off x="3459278" y="4493010"/>
                <a:ext cx="995432" cy="995432"/>
              </a:xfrm>
              <a:prstGeom prst="ellipse">
                <a:avLst/>
              </a:prstGeom>
              <a:solidFill>
                <a:srgbClr val="3CAAD8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DC3338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="" xmlns:a16="http://schemas.microsoft.com/office/drawing/2014/main" id="{DF4D1EDF-14A0-4499-B6E2-CA2A704EA638}"/>
                </a:ext>
              </a:extLst>
            </p:cNvPr>
            <p:cNvSpPr txBox="1"/>
            <p:nvPr/>
          </p:nvSpPr>
          <p:spPr>
            <a:xfrm>
              <a:off x="3679592" y="1225129"/>
              <a:ext cx="236123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  <a:endParaRPr lang="ko-KR" altLang="en-US" sz="5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="" xmlns:a16="http://schemas.microsoft.com/office/drawing/2014/main" id="{4059FF8C-B41D-4720-91EA-01639C879E68}"/>
                </a:ext>
              </a:extLst>
            </p:cNvPr>
            <p:cNvSpPr txBox="1"/>
            <p:nvPr/>
          </p:nvSpPr>
          <p:spPr>
            <a:xfrm>
              <a:off x="3679592" y="2459569"/>
              <a:ext cx="236123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sz="5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="" xmlns:a16="http://schemas.microsoft.com/office/drawing/2014/main" id="{FEE19A1C-1DF0-40D5-BD35-9044497B5286}"/>
                </a:ext>
              </a:extLst>
            </p:cNvPr>
            <p:cNvSpPr txBox="1"/>
            <p:nvPr/>
          </p:nvSpPr>
          <p:spPr>
            <a:xfrm>
              <a:off x="3679592" y="3709249"/>
              <a:ext cx="236123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endParaRPr lang="ko-KR" altLang="en-US" sz="5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="" xmlns:a16="http://schemas.microsoft.com/office/drawing/2014/main" id="{843BFAA9-49EB-4DA1-84E7-4268CC6F4831}"/>
                </a:ext>
              </a:extLst>
            </p:cNvPr>
            <p:cNvSpPr txBox="1"/>
            <p:nvPr/>
          </p:nvSpPr>
          <p:spPr>
            <a:xfrm>
              <a:off x="3679592" y="4928449"/>
              <a:ext cx="236123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lang="ko-KR" altLang="en-US" sz="5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="" xmlns:a16="http://schemas.microsoft.com/office/drawing/2014/main" id="{B4E9BFAA-B83B-4C39-A88B-A3B6DDB62A89}"/>
                </a:ext>
              </a:extLst>
            </p:cNvPr>
            <p:cNvSpPr txBox="1"/>
            <p:nvPr/>
          </p:nvSpPr>
          <p:spPr>
            <a:xfrm>
              <a:off x="5159423" y="1472413"/>
              <a:ext cx="43845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smtClean="0">
                  <a:latin typeface="맑은 고딕" pitchFamily="50" charset="-127"/>
                  <a:ea typeface="맑은 고딕" pitchFamily="50" charset="-127"/>
                </a:rPr>
                <a:t>헤더 </a:t>
              </a:r>
              <a:r>
                <a:rPr lang="en-US" altLang="ko-KR" sz="2400" b="1" dirty="0" smtClean="0">
                  <a:latin typeface="맑은 고딕" pitchFamily="50" charset="-127"/>
                  <a:ea typeface="맑은 고딕" pitchFamily="50" charset="-127"/>
                </a:rPr>
                <a:t>/ </a:t>
              </a:r>
              <a:r>
                <a:rPr lang="ko-KR" altLang="en-US" sz="2400" b="1" dirty="0" smtClean="0">
                  <a:latin typeface="맑은 고딕" pitchFamily="50" charset="-127"/>
                  <a:ea typeface="맑은 고딕" pitchFamily="50" charset="-127"/>
                </a:rPr>
                <a:t>게시판 상세 </a:t>
              </a:r>
              <a:r>
                <a:rPr lang="en-US" altLang="ko-KR" sz="2400" b="1" dirty="0" smtClean="0">
                  <a:latin typeface="맑은 고딕" pitchFamily="50" charset="-127"/>
                  <a:ea typeface="맑은 고딕" pitchFamily="50" charset="-127"/>
                </a:rPr>
                <a:t>/ </a:t>
              </a:r>
              <a:r>
                <a:rPr lang="ko-KR" altLang="en-US" sz="2400" b="1" dirty="0" smtClean="0">
                  <a:latin typeface="맑은 고딕" pitchFamily="50" charset="-127"/>
                  <a:ea typeface="맑은 고딕" pitchFamily="50" charset="-127"/>
                </a:rPr>
                <a:t>로그아웃</a:t>
              </a:r>
              <a:endParaRPr lang="ko-KR" altLang="en-US" sz="24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="" xmlns:a16="http://schemas.microsoft.com/office/drawing/2014/main" id="{089C05D2-EDE8-47A0-B732-7E60DE789471}"/>
                </a:ext>
              </a:extLst>
            </p:cNvPr>
            <p:cNvSpPr txBox="1"/>
            <p:nvPr/>
          </p:nvSpPr>
          <p:spPr>
            <a:xfrm>
              <a:off x="5159423" y="2722093"/>
              <a:ext cx="23839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smtClean="0">
                  <a:latin typeface="맑은 고딕" pitchFamily="50" charset="-127"/>
                  <a:ea typeface="맑은 고딕" pitchFamily="50" charset="-127"/>
                </a:rPr>
                <a:t>로그인 </a:t>
              </a:r>
              <a:r>
                <a:rPr lang="en-US" altLang="ko-KR" sz="2400" b="1" dirty="0" smtClean="0">
                  <a:latin typeface="맑은 고딕" pitchFamily="50" charset="-127"/>
                  <a:ea typeface="맑은 고딕" pitchFamily="50" charset="-127"/>
                </a:rPr>
                <a:t>/ </a:t>
              </a:r>
              <a:r>
                <a:rPr lang="ko-KR" altLang="en-US" sz="2400" b="1" dirty="0" smtClean="0">
                  <a:latin typeface="맑은 고딕" pitchFamily="50" charset="-127"/>
                  <a:ea typeface="맑은 고딕" pitchFamily="50" charset="-127"/>
                </a:rPr>
                <a:t>게시판</a:t>
              </a:r>
              <a:endParaRPr lang="ko-KR" altLang="en-US" sz="24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="" xmlns:a16="http://schemas.microsoft.com/office/drawing/2014/main" id="{734894C8-75DB-4A29-9EA1-6B61F0920062}"/>
                </a:ext>
              </a:extLst>
            </p:cNvPr>
            <p:cNvSpPr txBox="1"/>
            <p:nvPr/>
          </p:nvSpPr>
          <p:spPr>
            <a:xfrm>
              <a:off x="5159423" y="4002253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smtClean="0">
                  <a:latin typeface="맑은 고딕" pitchFamily="50" charset="-127"/>
                  <a:ea typeface="맑은 고딕" pitchFamily="50" charset="-127"/>
                </a:rPr>
                <a:t>회원가입</a:t>
              </a:r>
              <a:endParaRPr lang="ko-KR" altLang="en-US" sz="24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="" xmlns:a16="http://schemas.microsoft.com/office/drawing/2014/main" id="{2829F361-2BD1-4382-B0D4-8EA32A49E500}"/>
                </a:ext>
              </a:extLst>
            </p:cNvPr>
            <p:cNvSpPr txBox="1"/>
            <p:nvPr/>
          </p:nvSpPr>
          <p:spPr>
            <a:xfrm>
              <a:off x="5159423" y="5282413"/>
              <a:ext cx="25571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smtClean="0">
                  <a:latin typeface="맑은 고딕" pitchFamily="50" charset="-127"/>
                  <a:ea typeface="맑은 고딕" pitchFamily="50" charset="-127"/>
                </a:rPr>
                <a:t>팀 프로젝트 </a:t>
              </a:r>
              <a:r>
                <a:rPr lang="ko-KR" altLang="en-US" sz="2400" b="1" dirty="0" smtClean="0">
                  <a:latin typeface="맑은 고딕" pitchFamily="50" charset="-127"/>
                  <a:ea typeface="맑은 고딕" pitchFamily="50" charset="-127"/>
                </a:rPr>
                <a:t>후</a:t>
              </a:r>
              <a:r>
                <a:rPr lang="ko-KR" altLang="en-US" sz="2400" b="1" dirty="0">
                  <a:latin typeface="맑은 고딕" pitchFamily="50" charset="-127"/>
                  <a:ea typeface="맑은 고딕" pitchFamily="50" charset="-127"/>
                </a:rPr>
                <a:t>기</a:t>
              </a:r>
              <a:endParaRPr lang="ko-KR" altLang="en-US" sz="2400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815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14982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732D4F03-ADD5-42BC-9411-838A9589A7EB}"/>
              </a:ext>
            </a:extLst>
          </p:cNvPr>
          <p:cNvCxnSpPr>
            <a:cxnSpLocks/>
            <a:stCxn id="22" idx="2"/>
          </p:cNvCxnSpPr>
          <p:nvPr/>
        </p:nvCxnSpPr>
        <p:spPr>
          <a:xfrm flipV="1">
            <a:off x="3236817" y="3146818"/>
            <a:ext cx="910590" cy="7049"/>
          </a:xfrm>
          <a:prstGeom prst="line">
            <a:avLst/>
          </a:prstGeom>
          <a:ln w="28575">
            <a:solidFill>
              <a:srgbClr val="9EC3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9EECBB12-C57C-4B71-9161-2402775A7C07}"/>
              </a:ext>
            </a:extLst>
          </p:cNvPr>
          <p:cNvSpPr/>
          <p:nvPr/>
        </p:nvSpPr>
        <p:spPr>
          <a:xfrm>
            <a:off x="3236817" y="3070047"/>
            <a:ext cx="167640" cy="167640"/>
          </a:xfrm>
          <a:prstGeom prst="ellipse">
            <a:avLst/>
          </a:prstGeom>
          <a:solidFill>
            <a:srgbClr val="9EC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D40FED67-BD6F-4FAB-8E78-4F77C8747269}"/>
              </a:ext>
            </a:extLst>
          </p:cNvPr>
          <p:cNvSpPr txBox="1"/>
          <p:nvPr/>
        </p:nvSpPr>
        <p:spPr>
          <a:xfrm>
            <a:off x="1732792" y="2982333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버튼 기능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8AB7261-1725-43F7-8B2C-F668AFD0462E}"/>
              </a:ext>
            </a:extLst>
          </p:cNvPr>
          <p:cNvSpPr/>
          <p:nvPr/>
        </p:nvSpPr>
        <p:spPr>
          <a:xfrm>
            <a:off x="4030199" y="321584"/>
            <a:ext cx="137160" cy="6551413"/>
          </a:xfrm>
          <a:prstGeom prst="rect">
            <a:avLst/>
          </a:prstGeom>
          <a:solidFill>
            <a:srgbClr val="9EC33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게시물 상세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게시물 작성 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16C914B-E7F7-45F8-9227-DC40C8DB3622}"/>
              </a:ext>
            </a:extLst>
          </p:cNvPr>
          <p:cNvSpPr/>
          <p:nvPr/>
        </p:nvSpPr>
        <p:spPr>
          <a:xfrm>
            <a:off x="4167358" y="321569"/>
            <a:ext cx="8718259" cy="167653"/>
          </a:xfrm>
          <a:prstGeom prst="rect">
            <a:avLst/>
          </a:prstGeom>
          <a:solidFill>
            <a:srgbClr val="9EC33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0" y="597262"/>
            <a:ext cx="6840000" cy="4770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9202723" y="5019509"/>
            <a:ext cx="440922" cy="347895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18" idx="0"/>
            <a:endCxn id="23" idx="2"/>
          </p:cNvCxnSpPr>
          <p:nvPr/>
        </p:nvCxnSpPr>
        <p:spPr>
          <a:xfrm flipH="1" flipV="1">
            <a:off x="7466312" y="4588777"/>
            <a:ext cx="1956872" cy="430732"/>
          </a:xfrm>
          <a:prstGeom prst="straightConnector1">
            <a:avLst/>
          </a:prstGeom>
          <a:ln>
            <a:solidFill>
              <a:srgbClr val="ED2026"/>
            </a:solidFill>
            <a:tailEnd type="arrow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5587288" y="3377246"/>
            <a:ext cx="3758047" cy="121153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게시판페이지로 이동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/>
          <p:cNvCxnSpPr>
            <a:stCxn id="26" idx="0"/>
            <a:endCxn id="23" idx="2"/>
          </p:cNvCxnSpPr>
          <p:nvPr/>
        </p:nvCxnSpPr>
        <p:spPr>
          <a:xfrm flipH="1" flipV="1">
            <a:off x="7466312" y="4588777"/>
            <a:ext cx="2721669" cy="430732"/>
          </a:xfrm>
          <a:prstGeom prst="straightConnector1">
            <a:avLst/>
          </a:prstGeom>
          <a:ln>
            <a:solidFill>
              <a:srgbClr val="ED2026"/>
            </a:solidFill>
            <a:tailEnd type="arrow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9967520" y="5019509"/>
            <a:ext cx="440922" cy="347895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61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14982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732D4F03-ADD5-42BC-9411-838A9589A7EB}"/>
              </a:ext>
            </a:extLst>
          </p:cNvPr>
          <p:cNvCxnSpPr>
            <a:cxnSpLocks/>
            <a:stCxn id="22" idx="2"/>
          </p:cNvCxnSpPr>
          <p:nvPr/>
        </p:nvCxnSpPr>
        <p:spPr>
          <a:xfrm flipV="1">
            <a:off x="3236817" y="3146818"/>
            <a:ext cx="910590" cy="7049"/>
          </a:xfrm>
          <a:prstGeom prst="line">
            <a:avLst/>
          </a:prstGeom>
          <a:ln w="28575">
            <a:solidFill>
              <a:srgbClr val="9EC3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9EECBB12-C57C-4B71-9161-2402775A7C07}"/>
              </a:ext>
            </a:extLst>
          </p:cNvPr>
          <p:cNvSpPr/>
          <p:nvPr/>
        </p:nvSpPr>
        <p:spPr>
          <a:xfrm>
            <a:off x="3236817" y="3070047"/>
            <a:ext cx="167640" cy="167640"/>
          </a:xfrm>
          <a:prstGeom prst="ellipse">
            <a:avLst/>
          </a:prstGeom>
          <a:solidFill>
            <a:srgbClr val="9EC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D40FED67-BD6F-4FAB-8E78-4F77C8747269}"/>
              </a:ext>
            </a:extLst>
          </p:cNvPr>
          <p:cNvSpPr txBox="1"/>
          <p:nvPr/>
        </p:nvSpPr>
        <p:spPr>
          <a:xfrm>
            <a:off x="1732792" y="2982333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버튼 기능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8AB7261-1725-43F7-8B2C-F668AFD0462E}"/>
              </a:ext>
            </a:extLst>
          </p:cNvPr>
          <p:cNvSpPr/>
          <p:nvPr/>
        </p:nvSpPr>
        <p:spPr>
          <a:xfrm>
            <a:off x="4030199" y="321584"/>
            <a:ext cx="137160" cy="6551413"/>
          </a:xfrm>
          <a:prstGeom prst="rect">
            <a:avLst/>
          </a:prstGeom>
          <a:solidFill>
            <a:srgbClr val="9EC33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게시물 상세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게시물 작성 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16C914B-E7F7-45F8-9227-DC40C8DB3622}"/>
              </a:ext>
            </a:extLst>
          </p:cNvPr>
          <p:cNvSpPr/>
          <p:nvPr/>
        </p:nvSpPr>
        <p:spPr>
          <a:xfrm>
            <a:off x="4167358" y="321569"/>
            <a:ext cx="8718259" cy="167653"/>
          </a:xfrm>
          <a:prstGeom prst="rect">
            <a:avLst/>
          </a:prstGeom>
          <a:solidFill>
            <a:srgbClr val="9EC33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0" y="597262"/>
            <a:ext cx="6840000" cy="4770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5486400" y="3443997"/>
            <a:ext cx="3934437" cy="1287393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유효성 검사를 거쳐 모두 </a:t>
            </a:r>
            <a:endParaRPr lang="en-US" altLang="ko-KR" sz="2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만족된다면 </a:t>
            </a:r>
            <a:r>
              <a:rPr lang="ko-KR" altLang="en-US" sz="2400" dirty="0" err="1" smtClean="0">
                <a:solidFill>
                  <a:schemeClr val="tx1"/>
                </a:solidFill>
              </a:rPr>
              <a:t>게시글</a:t>
            </a:r>
            <a:r>
              <a:rPr lang="ko-KR" altLang="en-US" sz="2400" dirty="0" smtClean="0">
                <a:solidFill>
                  <a:schemeClr val="tx1"/>
                </a:solidFill>
              </a:rPr>
              <a:t> 작성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/>
          <p:cNvCxnSpPr>
            <a:endCxn id="23" idx="2"/>
          </p:cNvCxnSpPr>
          <p:nvPr/>
        </p:nvCxnSpPr>
        <p:spPr>
          <a:xfrm flipH="1" flipV="1">
            <a:off x="7453619" y="4731390"/>
            <a:ext cx="2339144" cy="293850"/>
          </a:xfrm>
          <a:prstGeom prst="straightConnector1">
            <a:avLst/>
          </a:prstGeom>
          <a:ln>
            <a:solidFill>
              <a:srgbClr val="ED2026"/>
            </a:solidFill>
            <a:tailEnd type="arrow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9627268" y="5025240"/>
            <a:ext cx="420481" cy="347895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0" y="5558415"/>
            <a:ext cx="5971782" cy="1122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858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="" xmlns:a16="http://schemas.microsoft.com/office/drawing/2014/main" id="{4FC59477-8F63-4695-A2D8-7E72C512E1D5}"/>
              </a:ext>
            </a:extLst>
          </p:cNvPr>
          <p:cNvCxnSpPr>
            <a:cxnSpLocks/>
          </p:cNvCxnSpPr>
          <p:nvPr/>
        </p:nvCxnSpPr>
        <p:spPr>
          <a:xfrm>
            <a:off x="3429000" y="4693678"/>
            <a:ext cx="957108" cy="0"/>
          </a:xfrm>
          <a:prstGeom prst="line">
            <a:avLst/>
          </a:prstGeom>
          <a:ln w="28575">
            <a:solidFill>
              <a:srgbClr val="3CAA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99C4A0DF-71CF-4087-9CEE-028180353CB3}"/>
              </a:ext>
            </a:extLst>
          </p:cNvPr>
          <p:cNvSpPr/>
          <p:nvPr/>
        </p:nvSpPr>
        <p:spPr>
          <a:xfrm>
            <a:off x="3260031" y="4609858"/>
            <a:ext cx="167640" cy="167640"/>
          </a:xfrm>
          <a:prstGeom prst="ellipse">
            <a:avLst/>
          </a:prstGeom>
          <a:solidFill>
            <a:srgbClr val="3CAAD8"/>
          </a:solidFill>
          <a:ln>
            <a:solidFill>
              <a:srgbClr val="3CA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8863C308-ED5E-47CC-AFE8-422EAC88C509}"/>
              </a:ext>
            </a:extLst>
          </p:cNvPr>
          <p:cNvSpPr txBox="1"/>
          <p:nvPr/>
        </p:nvSpPr>
        <p:spPr>
          <a:xfrm>
            <a:off x="1189331" y="4462845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기타 코드 설명</a:t>
            </a:r>
            <a:endParaRPr lang="ko-KR" altLang="en-US" sz="2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rgbClr val="3CAAD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rgbClr val="3CAAD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게시물 상세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게시물 작성 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485" y="2718725"/>
            <a:ext cx="7465802" cy="2876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485" y="333987"/>
            <a:ext cx="3576058" cy="2292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직선 화살표 연결선 18"/>
          <p:cNvCxnSpPr/>
          <p:nvPr/>
        </p:nvCxnSpPr>
        <p:spPr>
          <a:xfrm rot="10800000">
            <a:off x="8120543" y="1912689"/>
            <a:ext cx="1828800" cy="806036"/>
          </a:xfrm>
          <a:prstGeom prst="bentConnector3">
            <a:avLst>
              <a:gd name="adj1" fmla="val 0"/>
            </a:avLst>
          </a:prstGeom>
          <a:ln>
            <a:solidFill>
              <a:srgbClr val="ED2026"/>
            </a:solidFill>
            <a:tailEnd type="arrow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8277386" y="743013"/>
            <a:ext cx="3422707" cy="95884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테이블</a:t>
            </a:r>
            <a:r>
              <a:rPr lang="en-US" altLang="ko-KR" sz="1400" dirty="0" smtClean="0">
                <a:solidFill>
                  <a:schemeClr val="tx1"/>
                </a:solidFill>
              </a:rPr>
              <a:t>( table,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tr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th</a:t>
            </a:r>
            <a:r>
              <a:rPr lang="en-US" altLang="ko-KR" sz="1400" dirty="0" smtClean="0">
                <a:solidFill>
                  <a:schemeClr val="tx1"/>
                </a:solidFill>
              </a:rPr>
              <a:t>, td )</a:t>
            </a:r>
            <a:r>
              <a:rPr lang="ko-KR" altLang="en-US" sz="1400" dirty="0" smtClean="0">
                <a:solidFill>
                  <a:schemeClr val="tx1"/>
                </a:solidFill>
              </a:rPr>
              <a:t>에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보더를</a:t>
            </a:r>
            <a:r>
              <a:rPr lang="ko-KR" altLang="en-US" sz="1400" dirty="0" smtClean="0">
                <a:solidFill>
                  <a:schemeClr val="tx1"/>
                </a:solidFill>
              </a:rPr>
              <a:t> 주고 테이블 안에 입력하여 </a:t>
            </a:r>
            <a:r>
              <a:rPr lang="ko-KR" altLang="en-US" sz="1400" dirty="0">
                <a:solidFill>
                  <a:schemeClr val="tx1"/>
                </a:solidFill>
              </a:rPr>
              <a:t>각 </a:t>
            </a:r>
            <a:r>
              <a:rPr lang="ko-KR" altLang="en-US" sz="1400" dirty="0" smtClean="0">
                <a:solidFill>
                  <a:schemeClr val="tx1"/>
                </a:solidFill>
              </a:rPr>
              <a:t>항목별로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테두리선을</a:t>
            </a:r>
            <a:r>
              <a:rPr lang="ko-KR" altLang="en-US" sz="1400" dirty="0" smtClean="0">
                <a:solidFill>
                  <a:schemeClr val="tx1"/>
                </a:solidFill>
              </a:rPr>
              <a:t> 표현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09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-389299"/>
            <a:ext cx="12192000" cy="7247299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8441731D-3A80-4744-B683-C25603C2F4E1}"/>
              </a:ext>
            </a:extLst>
          </p:cNvPr>
          <p:cNvSpPr/>
          <p:nvPr/>
        </p:nvSpPr>
        <p:spPr>
          <a:xfrm>
            <a:off x="14626" y="-389300"/>
            <a:ext cx="4612600" cy="72472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07AE87DF-2A4B-493A-9884-FD1E47D60597}"/>
              </a:ext>
            </a:extLst>
          </p:cNvPr>
          <p:cNvSpPr txBox="1"/>
          <p:nvPr/>
        </p:nvSpPr>
        <p:spPr>
          <a:xfrm>
            <a:off x="6692532" y="429491"/>
            <a:ext cx="5242859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선택 주제인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쿠팡</a:t>
            </a:r>
            <a:r>
              <a:rPr lang="ko-KR" altLang="en-US" sz="20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을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연상시키는 </a:t>
            </a:r>
            <a:r>
              <a:rPr lang="ko-KR" altLang="en-US" sz="2000" dirty="0" smtClean="0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디자인</a:t>
            </a:r>
            <a:endParaRPr lang="en-US" altLang="ko-KR" sz="2000" dirty="0" smtClean="0">
              <a:highlight>
                <a:srgbClr val="FFFF00"/>
              </a:highligh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사다리꼴 7">
            <a:extLst>
              <a:ext uri="{FF2B5EF4-FFF2-40B4-BE49-F238E27FC236}">
                <a16:creationId xmlns="" xmlns:a16="http://schemas.microsoft.com/office/drawing/2014/main" id="{70EE9132-0818-4382-B924-F2C5738C0786}"/>
              </a:ext>
            </a:extLst>
          </p:cNvPr>
          <p:cNvSpPr/>
          <p:nvPr/>
        </p:nvSpPr>
        <p:spPr>
          <a:xfrm>
            <a:off x="5239023" y="5294358"/>
            <a:ext cx="2026920" cy="899729"/>
          </a:xfrm>
          <a:prstGeom prst="trapezoid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41905B28-3C62-4111-BFC2-66874F87EA26}"/>
              </a:ext>
            </a:extLst>
          </p:cNvPr>
          <p:cNvGrpSpPr/>
          <p:nvPr/>
        </p:nvGrpSpPr>
        <p:grpSpPr>
          <a:xfrm>
            <a:off x="2865832" y="1721109"/>
            <a:ext cx="6522720" cy="3893822"/>
            <a:chOff x="939160" y="1790698"/>
            <a:chExt cx="6522720" cy="3893822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="" xmlns:a16="http://schemas.microsoft.com/office/drawing/2014/main" id="{245408C1-A9F2-4634-AC30-1B3AA3088081}"/>
                </a:ext>
              </a:extLst>
            </p:cNvPr>
            <p:cNvSpPr/>
            <p:nvPr/>
          </p:nvSpPr>
          <p:spPr>
            <a:xfrm>
              <a:off x="939160" y="1790698"/>
              <a:ext cx="6522720" cy="389382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="" xmlns:a16="http://schemas.microsoft.com/office/drawing/2014/main" id="{84D9E958-7593-4FB7-9442-789898E1740E}"/>
                </a:ext>
              </a:extLst>
            </p:cNvPr>
            <p:cNvSpPr/>
            <p:nvPr/>
          </p:nvSpPr>
          <p:spPr>
            <a:xfrm>
              <a:off x="1170426" y="1933894"/>
              <a:ext cx="6083813" cy="3063238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/>
                <a:t>i</a:t>
              </a:r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="" xmlns:a16="http://schemas.microsoft.com/office/drawing/2014/main" id="{5E8AED8A-3756-41A7-B62F-A49C6A39BA89}"/>
                </a:ext>
              </a:extLst>
            </p:cNvPr>
            <p:cNvSpPr/>
            <p:nvPr/>
          </p:nvSpPr>
          <p:spPr>
            <a:xfrm>
              <a:off x="4274820" y="5227320"/>
              <a:ext cx="182880" cy="18288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="" xmlns:a16="http://schemas.microsoft.com/office/drawing/2014/main" id="{82BF6A0C-9DCF-4F3C-934A-F555915DF3F6}"/>
              </a:ext>
            </a:extLst>
          </p:cNvPr>
          <p:cNvSpPr/>
          <p:nvPr/>
        </p:nvSpPr>
        <p:spPr>
          <a:xfrm>
            <a:off x="5040903" y="6194087"/>
            <a:ext cx="2407920" cy="10667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로그아웃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7507A883-99B5-431F-B92E-3C78F599D025}"/>
              </a:ext>
            </a:extLst>
          </p:cNvPr>
          <p:cNvSpPr txBox="1"/>
          <p:nvPr/>
        </p:nvSpPr>
        <p:spPr>
          <a:xfrm>
            <a:off x="214581" y="1388962"/>
            <a:ext cx="2557110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ko-KR" altLang="en-US" sz="2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로그아웃을 </a:t>
            </a:r>
            <a:endParaRPr lang="en-US" altLang="ko-KR" sz="24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여부를 확인하는 </a:t>
            </a:r>
            <a:endParaRPr lang="en-US" altLang="ko-KR" sz="24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2400" dirty="0" smtClean="0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로그아웃</a:t>
            </a:r>
            <a:r>
              <a:rPr lang="ko-KR" altLang="en-US" sz="2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페이지</a:t>
            </a:r>
            <a:r>
              <a:rPr lang="en-US" altLang="ko-KR" sz="2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”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5FB88627-8A90-450E-BA83-5C290762ABFE}"/>
              </a:ext>
            </a:extLst>
          </p:cNvPr>
          <p:cNvSpPr txBox="1"/>
          <p:nvPr/>
        </p:nvSpPr>
        <p:spPr>
          <a:xfrm>
            <a:off x="0" y="5614931"/>
            <a:ext cx="4301178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로그아웃 여부를 선택하는</a:t>
            </a:r>
            <a:r>
              <a:rPr lang="en-US" altLang="ko-KR" sz="2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 smtClean="0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버튼목록</a:t>
            </a:r>
            <a:endParaRPr lang="en-US" altLang="ko-KR" sz="20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130" y="1878796"/>
            <a:ext cx="5325926" cy="3031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0" name="그룹 49">
            <a:extLst>
              <a:ext uri="{FF2B5EF4-FFF2-40B4-BE49-F238E27FC236}">
                <a16:creationId xmlns="" xmlns:a16="http://schemas.microsoft.com/office/drawing/2014/main" id="{A23C8C11-2D09-4585-8AC9-1D7E99CEBE0F}"/>
              </a:ext>
            </a:extLst>
          </p:cNvPr>
          <p:cNvGrpSpPr/>
          <p:nvPr/>
        </p:nvGrpSpPr>
        <p:grpSpPr>
          <a:xfrm rot="12206780">
            <a:off x="2574757" y="3450563"/>
            <a:ext cx="2314053" cy="2612288"/>
            <a:chOff x="7448823" y="630259"/>
            <a:chExt cx="2760160" cy="2616546"/>
          </a:xfrm>
          <a:solidFill>
            <a:srgbClr val="F2AD48"/>
          </a:solidFill>
        </p:grpSpPr>
        <p:sp>
          <p:nvSpPr>
            <p:cNvPr id="51" name="타원 50">
              <a:extLst>
                <a:ext uri="{FF2B5EF4-FFF2-40B4-BE49-F238E27FC236}">
                  <a16:creationId xmlns="" xmlns:a16="http://schemas.microsoft.com/office/drawing/2014/main" id="{FF3D1BAE-DEC0-4DD3-876B-4DC457214EEC}"/>
                </a:ext>
              </a:extLst>
            </p:cNvPr>
            <p:cNvSpPr/>
            <p:nvPr/>
          </p:nvSpPr>
          <p:spPr>
            <a:xfrm>
              <a:off x="9665535" y="630259"/>
              <a:ext cx="543448" cy="5434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DC3338"/>
                </a:solidFill>
              </a:endParaRP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="" xmlns:a16="http://schemas.microsoft.com/office/drawing/2014/main" id="{593E8FC2-6AF6-46C2-90D7-BA610645ECB6}"/>
                </a:ext>
              </a:extLst>
            </p:cNvPr>
            <p:cNvCxnSpPr/>
            <p:nvPr/>
          </p:nvCxnSpPr>
          <p:spPr>
            <a:xfrm flipV="1">
              <a:off x="7448823" y="900087"/>
              <a:ext cx="2488434" cy="2306392"/>
            </a:xfrm>
            <a:prstGeom prst="line">
              <a:avLst/>
            </a:prstGeom>
            <a:grpFill/>
            <a:ln>
              <a:solidFill>
                <a:srgbClr val="F2AD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="" xmlns:a16="http://schemas.microsoft.com/office/drawing/2014/main" id="{93AFB5D0-44D8-4828-84A3-C0419723AE38}"/>
                </a:ext>
              </a:extLst>
            </p:cNvPr>
            <p:cNvSpPr/>
            <p:nvPr/>
          </p:nvSpPr>
          <p:spPr>
            <a:xfrm>
              <a:off x="9746378" y="709208"/>
              <a:ext cx="381759" cy="3817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DC3338"/>
                </a:solidFill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="" xmlns:a16="http://schemas.microsoft.com/office/drawing/2014/main" id="{47C2D445-C90E-46D3-BC2A-F845A392EAF4}"/>
                </a:ext>
              </a:extLst>
            </p:cNvPr>
            <p:cNvSpPr/>
            <p:nvPr/>
          </p:nvSpPr>
          <p:spPr>
            <a:xfrm>
              <a:off x="7448823" y="3103609"/>
              <a:ext cx="143196" cy="143196"/>
            </a:xfrm>
            <a:prstGeom prst="ellipse">
              <a:avLst/>
            </a:prstGeom>
            <a:grpFill/>
            <a:ln>
              <a:solidFill>
                <a:srgbClr val="F2AD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="" xmlns:a16="http://schemas.microsoft.com/office/drawing/2014/main" id="{E468CFB9-3BE7-4DCC-BF8A-EAFFC7ACFEFF}"/>
              </a:ext>
            </a:extLst>
          </p:cNvPr>
          <p:cNvGrpSpPr/>
          <p:nvPr/>
        </p:nvGrpSpPr>
        <p:grpSpPr>
          <a:xfrm>
            <a:off x="6911696" y="889686"/>
            <a:ext cx="2413421" cy="2246479"/>
            <a:chOff x="7448823" y="630259"/>
            <a:chExt cx="2760160" cy="2616546"/>
          </a:xfrm>
        </p:grpSpPr>
        <p:sp>
          <p:nvSpPr>
            <p:cNvPr id="20" name="타원 19">
              <a:extLst>
                <a:ext uri="{FF2B5EF4-FFF2-40B4-BE49-F238E27FC236}">
                  <a16:creationId xmlns="" xmlns:a16="http://schemas.microsoft.com/office/drawing/2014/main" id="{29DCF47B-86A3-45A5-86D9-3793C73F6970}"/>
                </a:ext>
              </a:extLst>
            </p:cNvPr>
            <p:cNvSpPr/>
            <p:nvPr/>
          </p:nvSpPr>
          <p:spPr>
            <a:xfrm>
              <a:off x="9665535" y="630259"/>
              <a:ext cx="543448" cy="543448"/>
            </a:xfrm>
            <a:prstGeom prst="ellipse">
              <a:avLst/>
            </a:prstGeom>
            <a:solidFill>
              <a:srgbClr val="ED20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DC3338"/>
                </a:solidFill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="" xmlns:a16="http://schemas.microsoft.com/office/drawing/2014/main" id="{8E0A7055-D26F-482A-ABF9-92E8B3096BFE}"/>
                </a:ext>
              </a:extLst>
            </p:cNvPr>
            <p:cNvCxnSpPr/>
            <p:nvPr/>
          </p:nvCxnSpPr>
          <p:spPr>
            <a:xfrm flipV="1">
              <a:off x="7448823" y="900087"/>
              <a:ext cx="2488434" cy="2306392"/>
            </a:xfrm>
            <a:prstGeom prst="line">
              <a:avLst/>
            </a:prstGeom>
            <a:ln>
              <a:solidFill>
                <a:srgbClr val="ED20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20">
              <a:extLst>
                <a:ext uri="{FF2B5EF4-FFF2-40B4-BE49-F238E27FC236}">
                  <a16:creationId xmlns="" xmlns:a16="http://schemas.microsoft.com/office/drawing/2014/main" id="{D329BAAA-7628-487F-970C-6BC9618CA3A1}"/>
                </a:ext>
              </a:extLst>
            </p:cNvPr>
            <p:cNvSpPr/>
            <p:nvPr/>
          </p:nvSpPr>
          <p:spPr>
            <a:xfrm>
              <a:off x="9746378" y="709208"/>
              <a:ext cx="381759" cy="3817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DC3338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="" xmlns:a16="http://schemas.microsoft.com/office/drawing/2014/main" id="{22F1570E-C612-4935-A497-D720E64CF105}"/>
                </a:ext>
              </a:extLst>
            </p:cNvPr>
            <p:cNvSpPr/>
            <p:nvPr/>
          </p:nvSpPr>
          <p:spPr>
            <a:xfrm>
              <a:off x="7448823" y="3103609"/>
              <a:ext cx="143196" cy="143196"/>
            </a:xfrm>
            <a:prstGeom prst="ellipse">
              <a:avLst/>
            </a:prstGeom>
            <a:solidFill>
              <a:srgbClr val="ED2026"/>
            </a:solidFill>
            <a:ln>
              <a:solidFill>
                <a:srgbClr val="ED20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068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A2A1CC81-D2AF-4328-A37D-115F4A15215C}"/>
              </a:ext>
            </a:extLst>
          </p:cNvPr>
          <p:cNvCxnSpPr/>
          <p:nvPr/>
        </p:nvCxnSpPr>
        <p:spPr>
          <a:xfrm>
            <a:off x="2939637" y="1584718"/>
            <a:ext cx="701040" cy="0"/>
          </a:xfrm>
          <a:prstGeom prst="line">
            <a:avLst/>
          </a:prstGeom>
          <a:ln w="28575">
            <a:solidFill>
              <a:srgbClr val="DC33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="" xmlns:a16="http://schemas.microsoft.com/office/drawing/2014/main" id="{6588294B-6F87-4513-AB3D-279BD41CFE3E}"/>
              </a:ext>
            </a:extLst>
          </p:cNvPr>
          <p:cNvSpPr/>
          <p:nvPr/>
        </p:nvSpPr>
        <p:spPr>
          <a:xfrm>
            <a:off x="2832957" y="1500327"/>
            <a:ext cx="167640" cy="167640"/>
          </a:xfrm>
          <a:prstGeom prst="ellipse">
            <a:avLst/>
          </a:prstGeom>
          <a:solidFill>
            <a:srgbClr val="DC3338"/>
          </a:solidFill>
          <a:ln>
            <a:solidFill>
              <a:srgbClr val="DC3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50BE57D-5083-4833-9C67-E0FB3D16F515}"/>
              </a:ext>
            </a:extLst>
          </p:cNvPr>
          <p:cNvSpPr txBox="1"/>
          <p:nvPr/>
        </p:nvSpPr>
        <p:spPr>
          <a:xfrm>
            <a:off x="1663234" y="1368702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latin typeface="맑은 고딕" pitchFamily="50" charset="-127"/>
                <a:ea typeface="맑은 고딕" pitchFamily="50" charset="-127"/>
              </a:rPr>
              <a:t>디자인</a:t>
            </a:r>
            <a:endParaRPr lang="ko-KR" altLang="en-US" sz="2200" b="1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98347B35-7867-463E-BB2A-D04127DF4481}"/>
              </a:ext>
            </a:extLst>
          </p:cNvPr>
          <p:cNvCxnSpPr>
            <a:cxnSpLocks/>
          </p:cNvCxnSpPr>
          <p:nvPr/>
        </p:nvCxnSpPr>
        <p:spPr>
          <a:xfrm>
            <a:off x="3884517" y="2331478"/>
            <a:ext cx="1219200" cy="0"/>
          </a:xfrm>
          <a:prstGeom prst="line">
            <a:avLst/>
          </a:prstGeom>
          <a:ln w="28575">
            <a:solidFill>
              <a:srgbClr val="F2AD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9A5CDAC4-B696-4115-A176-6CDA5333F73E}"/>
              </a:ext>
            </a:extLst>
          </p:cNvPr>
          <p:cNvSpPr/>
          <p:nvPr/>
        </p:nvSpPr>
        <p:spPr>
          <a:xfrm>
            <a:off x="4997037" y="2247658"/>
            <a:ext cx="167640" cy="1676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F08C22D-C384-46F5-BAA6-2DC6F75F4B91}"/>
              </a:ext>
            </a:extLst>
          </p:cNvPr>
          <p:cNvSpPr txBox="1"/>
          <p:nvPr/>
        </p:nvSpPr>
        <p:spPr>
          <a:xfrm>
            <a:off x="5431550" y="214681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버튼 기능</a:t>
            </a:r>
            <a:endParaRPr lang="ko-KR" altLang="en-US" sz="2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8AB7261-1725-43F7-8B2C-F668AFD0462E}"/>
              </a:ext>
            </a:extLst>
          </p:cNvPr>
          <p:cNvSpPr/>
          <p:nvPr/>
        </p:nvSpPr>
        <p:spPr>
          <a:xfrm>
            <a:off x="4030199" y="321584"/>
            <a:ext cx="137160" cy="6551413"/>
          </a:xfrm>
          <a:prstGeom prst="rect">
            <a:avLst/>
          </a:prstGeom>
          <a:solidFill>
            <a:srgbClr val="9EC33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C3BBFD15-1E47-4D07-AA62-A4A27ED8700E}"/>
              </a:ext>
            </a:extLst>
          </p:cNvPr>
          <p:cNvSpPr/>
          <p:nvPr/>
        </p:nvSpPr>
        <p:spPr>
          <a:xfrm>
            <a:off x="3564477" y="861304"/>
            <a:ext cx="160922" cy="6011693"/>
          </a:xfrm>
          <a:prstGeom prst="rect">
            <a:avLst/>
          </a:prstGeom>
          <a:solidFill>
            <a:srgbClr val="DC333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C81C847-B10C-4E9C-B371-6801A0B3AACE}"/>
              </a:ext>
            </a:extLst>
          </p:cNvPr>
          <p:cNvSpPr/>
          <p:nvPr/>
        </p:nvSpPr>
        <p:spPr>
          <a:xfrm>
            <a:off x="3793077" y="583958"/>
            <a:ext cx="150762" cy="62890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rgbClr val="3CAAD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rgbClr val="3CAAD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ECE72A15-0E7C-43C7-B2D1-563CC70583AE}"/>
              </a:ext>
            </a:extLst>
          </p:cNvPr>
          <p:cNvSpPr/>
          <p:nvPr/>
        </p:nvSpPr>
        <p:spPr>
          <a:xfrm>
            <a:off x="3943838" y="581405"/>
            <a:ext cx="8933961" cy="1676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40738A98-31DB-403B-89FC-D5B81FD792A4}"/>
              </a:ext>
            </a:extLst>
          </p:cNvPr>
          <p:cNvSpPr/>
          <p:nvPr/>
        </p:nvSpPr>
        <p:spPr>
          <a:xfrm>
            <a:off x="3716876" y="863505"/>
            <a:ext cx="9206543" cy="188297"/>
          </a:xfrm>
          <a:prstGeom prst="rect">
            <a:avLst/>
          </a:prstGeom>
          <a:solidFill>
            <a:srgbClr val="ED202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로그아웃</a:t>
            </a:r>
            <a:endParaRPr lang="ko-KR" altLang="en-US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16C914B-E7F7-45F8-9227-DC40C8DB3622}"/>
              </a:ext>
            </a:extLst>
          </p:cNvPr>
          <p:cNvSpPr/>
          <p:nvPr/>
        </p:nvSpPr>
        <p:spPr>
          <a:xfrm>
            <a:off x="4167358" y="321569"/>
            <a:ext cx="8718259" cy="167653"/>
          </a:xfrm>
          <a:prstGeom prst="rect">
            <a:avLst/>
          </a:prstGeom>
          <a:solidFill>
            <a:srgbClr val="9EC33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0511589E-389D-409D-9CB9-DDE013C70495}"/>
              </a:ext>
            </a:extLst>
          </p:cNvPr>
          <p:cNvSpPr txBox="1"/>
          <p:nvPr/>
        </p:nvSpPr>
        <p:spPr>
          <a:xfrm>
            <a:off x="4726875" y="2754461"/>
            <a:ext cx="5334326" cy="267765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버튼</a:t>
            </a:r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예</a:t>
            </a:r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아니요 </a:t>
            </a:r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에 따라</a:t>
            </a:r>
            <a:endParaRPr lang="en-US" altLang="ko-KR" sz="2800" dirty="0" smtClean="0"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특히 로그아웃 취소 시</a:t>
            </a:r>
            <a:endParaRPr lang="en-US" altLang="ko-KR" sz="2800" dirty="0" smtClean="0"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이전 페이지에 따라</a:t>
            </a:r>
            <a:endParaRPr lang="en-US" altLang="ko-KR" sz="2800" dirty="0" smtClean="0"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페이지 이동이 달라진다</a:t>
            </a:r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”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496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A2A1CC81-D2AF-4328-A37D-115F4A15215C}"/>
              </a:ext>
            </a:extLst>
          </p:cNvPr>
          <p:cNvCxnSpPr/>
          <p:nvPr/>
        </p:nvCxnSpPr>
        <p:spPr>
          <a:xfrm>
            <a:off x="2939637" y="1584718"/>
            <a:ext cx="701040" cy="0"/>
          </a:xfrm>
          <a:prstGeom prst="line">
            <a:avLst/>
          </a:prstGeom>
          <a:ln w="28575">
            <a:solidFill>
              <a:srgbClr val="DC33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="" xmlns:a16="http://schemas.microsoft.com/office/drawing/2014/main" id="{6588294B-6F87-4513-AB3D-279BD41CFE3E}"/>
              </a:ext>
            </a:extLst>
          </p:cNvPr>
          <p:cNvSpPr/>
          <p:nvPr/>
        </p:nvSpPr>
        <p:spPr>
          <a:xfrm>
            <a:off x="2832957" y="1500327"/>
            <a:ext cx="167640" cy="167640"/>
          </a:xfrm>
          <a:prstGeom prst="ellipse">
            <a:avLst/>
          </a:prstGeom>
          <a:solidFill>
            <a:srgbClr val="DC3338"/>
          </a:solidFill>
          <a:ln>
            <a:solidFill>
              <a:srgbClr val="DC3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50BE57D-5083-4833-9C67-E0FB3D16F515}"/>
              </a:ext>
            </a:extLst>
          </p:cNvPr>
          <p:cNvSpPr txBox="1"/>
          <p:nvPr/>
        </p:nvSpPr>
        <p:spPr>
          <a:xfrm>
            <a:off x="1659412" y="1353314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latin typeface="맑은 고딕" pitchFamily="50" charset="-127"/>
                <a:ea typeface="맑은 고딕" pitchFamily="50" charset="-127"/>
              </a:rPr>
              <a:t>디자인</a:t>
            </a:r>
            <a:endParaRPr lang="ko-KR" altLang="en-US" sz="2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8AB7261-1725-43F7-8B2C-F668AFD0462E}"/>
              </a:ext>
            </a:extLst>
          </p:cNvPr>
          <p:cNvSpPr/>
          <p:nvPr/>
        </p:nvSpPr>
        <p:spPr>
          <a:xfrm>
            <a:off x="4030199" y="321584"/>
            <a:ext cx="137160" cy="65514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C3BBFD15-1E47-4D07-AA62-A4A27ED8700E}"/>
              </a:ext>
            </a:extLst>
          </p:cNvPr>
          <p:cNvSpPr/>
          <p:nvPr/>
        </p:nvSpPr>
        <p:spPr>
          <a:xfrm>
            <a:off x="3564477" y="861304"/>
            <a:ext cx="160922" cy="6011693"/>
          </a:xfrm>
          <a:prstGeom prst="rect">
            <a:avLst/>
          </a:prstGeom>
          <a:solidFill>
            <a:srgbClr val="DC333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C81C847-B10C-4E9C-B371-6801A0B3AACE}"/>
              </a:ext>
            </a:extLst>
          </p:cNvPr>
          <p:cNvSpPr/>
          <p:nvPr/>
        </p:nvSpPr>
        <p:spPr>
          <a:xfrm>
            <a:off x="3793077" y="583958"/>
            <a:ext cx="150762" cy="62890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ECE72A15-0E7C-43C7-B2D1-563CC70583AE}"/>
              </a:ext>
            </a:extLst>
          </p:cNvPr>
          <p:cNvSpPr/>
          <p:nvPr/>
        </p:nvSpPr>
        <p:spPr>
          <a:xfrm>
            <a:off x="3943838" y="581405"/>
            <a:ext cx="8933961" cy="1676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40738A98-31DB-403B-89FC-D5B81FD792A4}"/>
              </a:ext>
            </a:extLst>
          </p:cNvPr>
          <p:cNvSpPr/>
          <p:nvPr/>
        </p:nvSpPr>
        <p:spPr>
          <a:xfrm>
            <a:off x="3716876" y="863505"/>
            <a:ext cx="9206543" cy="188297"/>
          </a:xfrm>
          <a:prstGeom prst="rect">
            <a:avLst/>
          </a:prstGeom>
          <a:solidFill>
            <a:srgbClr val="ED202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로그아웃</a:t>
            </a:r>
            <a:endParaRPr lang="ko-KR" altLang="en-US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16C914B-E7F7-45F8-9227-DC40C8DB3622}"/>
              </a:ext>
            </a:extLst>
          </p:cNvPr>
          <p:cNvSpPr/>
          <p:nvPr/>
        </p:nvSpPr>
        <p:spPr>
          <a:xfrm>
            <a:off x="4167358" y="321569"/>
            <a:ext cx="8718259" cy="1676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867" y="1353314"/>
            <a:ext cx="7060053" cy="4018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4734867" y="5583461"/>
            <a:ext cx="7060053" cy="95884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팀 주제인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쿠팡과</a:t>
            </a:r>
            <a:r>
              <a:rPr lang="ko-KR" altLang="en-US" sz="1400" dirty="0" smtClean="0">
                <a:solidFill>
                  <a:schemeClr val="tx1"/>
                </a:solidFill>
              </a:rPr>
              <a:t> 테마를 맞</a:t>
            </a:r>
            <a:r>
              <a:rPr lang="ko-KR" altLang="en-US" sz="1400" dirty="0">
                <a:solidFill>
                  <a:schemeClr val="tx1"/>
                </a:solidFill>
              </a:rPr>
              <a:t>춰</a:t>
            </a:r>
            <a:r>
              <a:rPr lang="ko-KR" altLang="en-US" sz="1400" dirty="0" smtClean="0">
                <a:solidFill>
                  <a:schemeClr val="tx1"/>
                </a:solidFill>
              </a:rPr>
              <a:t> 로그아웃페이지를 디자인하였고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예</a:t>
            </a:r>
            <a:r>
              <a:rPr lang="en-US" altLang="ko-KR" sz="1400" dirty="0" smtClean="0">
                <a:solidFill>
                  <a:schemeClr val="tx1"/>
                </a:solidFill>
              </a:rPr>
              <a:t> / </a:t>
            </a:r>
            <a:r>
              <a:rPr lang="ko-KR" altLang="en-US" sz="1400" dirty="0" smtClean="0">
                <a:solidFill>
                  <a:schemeClr val="tx1"/>
                </a:solidFill>
              </a:rPr>
              <a:t>아니요 버튼을 통해서 </a:t>
            </a:r>
            <a:r>
              <a:rPr lang="ko-KR" altLang="en-US" sz="1400" b="1" u="sng" dirty="0" smtClean="0">
                <a:solidFill>
                  <a:srgbClr val="C00000"/>
                </a:solidFill>
              </a:rPr>
              <a:t>예</a:t>
            </a:r>
            <a:r>
              <a:rPr lang="ko-KR" altLang="en-US" sz="1400" dirty="0" smtClean="0">
                <a:solidFill>
                  <a:schemeClr val="tx1"/>
                </a:solidFill>
              </a:rPr>
              <a:t>를 누를 시 로그인 페이지로</a:t>
            </a:r>
            <a:r>
              <a:rPr lang="en-US" altLang="ko-KR" sz="1400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400" b="1" u="sng" dirty="0" err="1" smtClean="0">
                <a:solidFill>
                  <a:srgbClr val="C00000"/>
                </a:solidFill>
              </a:rPr>
              <a:t>아니요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를</a:t>
            </a:r>
            <a:r>
              <a:rPr lang="ko-KR" altLang="en-US" sz="1400" dirty="0" smtClean="0">
                <a:solidFill>
                  <a:schemeClr val="tx1"/>
                </a:solidFill>
              </a:rPr>
              <a:t> 누를 시 로그아웃 하기 전의 페이지로 이동한다 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25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98347B35-7867-463E-BB2A-D04127DF4481}"/>
              </a:ext>
            </a:extLst>
          </p:cNvPr>
          <p:cNvCxnSpPr>
            <a:cxnSpLocks/>
          </p:cNvCxnSpPr>
          <p:nvPr/>
        </p:nvCxnSpPr>
        <p:spPr>
          <a:xfrm flipV="1">
            <a:off x="3200400" y="2205748"/>
            <a:ext cx="743438" cy="4052"/>
          </a:xfrm>
          <a:prstGeom prst="line">
            <a:avLst/>
          </a:prstGeom>
          <a:ln w="28575">
            <a:solidFill>
              <a:srgbClr val="F2AD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9A5CDAC4-B696-4115-A176-6CDA5333F73E}"/>
              </a:ext>
            </a:extLst>
          </p:cNvPr>
          <p:cNvSpPr/>
          <p:nvPr/>
        </p:nvSpPr>
        <p:spPr>
          <a:xfrm>
            <a:off x="3034723" y="2136926"/>
            <a:ext cx="167640" cy="1676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F08C22D-C384-46F5-BAA6-2DC6F75F4B91}"/>
              </a:ext>
            </a:extLst>
          </p:cNvPr>
          <p:cNvSpPr txBox="1"/>
          <p:nvPr/>
        </p:nvSpPr>
        <p:spPr>
          <a:xfrm>
            <a:off x="1493134" y="2013242"/>
            <a:ext cx="14125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버튼 기능</a:t>
            </a:r>
            <a:endParaRPr lang="ko-KR" altLang="en-US" sz="2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8AB7261-1725-43F7-8B2C-F668AFD0462E}"/>
              </a:ext>
            </a:extLst>
          </p:cNvPr>
          <p:cNvSpPr/>
          <p:nvPr/>
        </p:nvSpPr>
        <p:spPr>
          <a:xfrm>
            <a:off x="4030199" y="321584"/>
            <a:ext cx="137160" cy="65514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ECE72A15-0E7C-43C7-B2D1-563CC70583AE}"/>
              </a:ext>
            </a:extLst>
          </p:cNvPr>
          <p:cNvSpPr/>
          <p:nvPr/>
        </p:nvSpPr>
        <p:spPr>
          <a:xfrm>
            <a:off x="3943838" y="581405"/>
            <a:ext cx="8933961" cy="1676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로그아웃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16C914B-E7F7-45F8-9227-DC40C8DB3622}"/>
              </a:ext>
            </a:extLst>
          </p:cNvPr>
          <p:cNvSpPr/>
          <p:nvPr/>
        </p:nvSpPr>
        <p:spPr>
          <a:xfrm>
            <a:off x="4167358" y="321569"/>
            <a:ext cx="8718259" cy="1676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C81C847-B10C-4E9C-B371-6801A0B3AACE}"/>
              </a:ext>
            </a:extLst>
          </p:cNvPr>
          <p:cNvSpPr/>
          <p:nvPr/>
        </p:nvSpPr>
        <p:spPr>
          <a:xfrm>
            <a:off x="3793077" y="583958"/>
            <a:ext cx="150762" cy="62890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114" y="1060601"/>
            <a:ext cx="5943600" cy="215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6748554" y="2304567"/>
            <a:ext cx="1111930" cy="430452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21" idx="2"/>
          </p:cNvCxnSpPr>
          <p:nvPr/>
        </p:nvCxnSpPr>
        <p:spPr>
          <a:xfrm flipH="1">
            <a:off x="6535024" y="2735019"/>
            <a:ext cx="769495" cy="779968"/>
          </a:xfrm>
          <a:prstGeom prst="straightConnector1">
            <a:avLst/>
          </a:prstGeom>
          <a:ln>
            <a:solidFill>
              <a:srgbClr val="ED2026"/>
            </a:solidFill>
            <a:tailEnd type="arrow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601" y="3572853"/>
            <a:ext cx="7286625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803706" y="3572853"/>
            <a:ext cx="1944848" cy="28575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44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98347B35-7867-463E-BB2A-D04127DF4481}"/>
              </a:ext>
            </a:extLst>
          </p:cNvPr>
          <p:cNvCxnSpPr>
            <a:cxnSpLocks/>
          </p:cNvCxnSpPr>
          <p:nvPr/>
        </p:nvCxnSpPr>
        <p:spPr>
          <a:xfrm flipV="1">
            <a:off x="3200400" y="2205748"/>
            <a:ext cx="743438" cy="4052"/>
          </a:xfrm>
          <a:prstGeom prst="line">
            <a:avLst/>
          </a:prstGeom>
          <a:ln w="28575">
            <a:solidFill>
              <a:srgbClr val="F2AD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9A5CDAC4-B696-4115-A176-6CDA5333F73E}"/>
              </a:ext>
            </a:extLst>
          </p:cNvPr>
          <p:cNvSpPr/>
          <p:nvPr/>
        </p:nvSpPr>
        <p:spPr>
          <a:xfrm>
            <a:off x="3034723" y="2136926"/>
            <a:ext cx="167640" cy="1676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F08C22D-C384-46F5-BAA6-2DC6F75F4B91}"/>
              </a:ext>
            </a:extLst>
          </p:cNvPr>
          <p:cNvSpPr txBox="1"/>
          <p:nvPr/>
        </p:nvSpPr>
        <p:spPr>
          <a:xfrm>
            <a:off x="1493134" y="2013242"/>
            <a:ext cx="14125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버튼 기능</a:t>
            </a:r>
            <a:endParaRPr lang="ko-KR" altLang="en-US" sz="2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8AB7261-1725-43F7-8B2C-F668AFD0462E}"/>
              </a:ext>
            </a:extLst>
          </p:cNvPr>
          <p:cNvSpPr/>
          <p:nvPr/>
        </p:nvSpPr>
        <p:spPr>
          <a:xfrm>
            <a:off x="4030199" y="321584"/>
            <a:ext cx="137160" cy="65514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ECE72A15-0E7C-43C7-B2D1-563CC70583AE}"/>
              </a:ext>
            </a:extLst>
          </p:cNvPr>
          <p:cNvSpPr/>
          <p:nvPr/>
        </p:nvSpPr>
        <p:spPr>
          <a:xfrm>
            <a:off x="3943838" y="581405"/>
            <a:ext cx="8933961" cy="1676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로그아웃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16C914B-E7F7-45F8-9227-DC40C8DB3622}"/>
              </a:ext>
            </a:extLst>
          </p:cNvPr>
          <p:cNvSpPr/>
          <p:nvPr/>
        </p:nvSpPr>
        <p:spPr>
          <a:xfrm>
            <a:off x="4167358" y="321569"/>
            <a:ext cx="8718259" cy="1676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C81C847-B10C-4E9C-B371-6801A0B3AACE}"/>
              </a:ext>
            </a:extLst>
          </p:cNvPr>
          <p:cNvSpPr/>
          <p:nvPr/>
        </p:nvSpPr>
        <p:spPr>
          <a:xfrm>
            <a:off x="3793077" y="583958"/>
            <a:ext cx="150762" cy="62890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114" y="1060601"/>
            <a:ext cx="5943600" cy="215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8258572" y="2304775"/>
            <a:ext cx="1111930" cy="430452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21" idx="2"/>
          </p:cNvCxnSpPr>
          <p:nvPr/>
        </p:nvCxnSpPr>
        <p:spPr>
          <a:xfrm flipH="1">
            <a:off x="8045042" y="2735227"/>
            <a:ext cx="769495" cy="779968"/>
          </a:xfrm>
          <a:prstGeom prst="straightConnector1">
            <a:avLst/>
          </a:prstGeom>
          <a:ln>
            <a:solidFill>
              <a:srgbClr val="ED2026"/>
            </a:solidFill>
            <a:tailEnd type="arrow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114" y="3585603"/>
            <a:ext cx="4591050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114" y="4378224"/>
            <a:ext cx="2362200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직선 화살표 연결선 19"/>
          <p:cNvCxnSpPr>
            <a:endCxn id="15365" idx="0"/>
          </p:cNvCxnSpPr>
          <p:nvPr/>
        </p:nvCxnSpPr>
        <p:spPr>
          <a:xfrm flipH="1">
            <a:off x="6352214" y="3871353"/>
            <a:ext cx="2624006" cy="506871"/>
          </a:xfrm>
          <a:prstGeom prst="straightConnector1">
            <a:avLst/>
          </a:prstGeom>
          <a:ln>
            <a:solidFill>
              <a:srgbClr val="ED2026"/>
            </a:solidFill>
            <a:tailEnd type="arrow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8526486" y="3585603"/>
            <a:ext cx="1235677" cy="28575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540035" y="4675496"/>
            <a:ext cx="1565440" cy="215226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734867" y="5583461"/>
            <a:ext cx="7060053" cy="95884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u="sng" dirty="0" err="1" smtClean="0">
                <a:solidFill>
                  <a:schemeClr val="tx1"/>
                </a:solidFill>
              </a:rPr>
              <a:t>History.back</a:t>
            </a:r>
            <a:r>
              <a:rPr lang="en-US" altLang="ko-KR" sz="2000" b="1" u="sng" dirty="0" smtClean="0">
                <a:solidFill>
                  <a:schemeClr val="tx1"/>
                </a:solidFill>
              </a:rPr>
              <a:t>() </a:t>
            </a:r>
            <a:r>
              <a:rPr lang="ko-KR" altLang="en-US" sz="2000" dirty="0" smtClean="0">
                <a:solidFill>
                  <a:schemeClr val="tx1"/>
                </a:solidFill>
              </a:rPr>
              <a:t>함수를 통하여 이동한 페이지 중 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바로 직전페이지로 이동한다</a:t>
            </a:r>
            <a:r>
              <a:rPr lang="en-US" altLang="ko-KR" sz="2000" dirty="0" smtClean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26" name="직선 화살표 연결선 25"/>
          <p:cNvCxnSpPr>
            <a:endCxn id="25" idx="0"/>
          </p:cNvCxnSpPr>
          <p:nvPr/>
        </p:nvCxnSpPr>
        <p:spPr>
          <a:xfrm>
            <a:off x="6322756" y="4890722"/>
            <a:ext cx="1942138" cy="692739"/>
          </a:xfrm>
          <a:prstGeom prst="straightConnector1">
            <a:avLst/>
          </a:prstGeom>
          <a:ln>
            <a:solidFill>
              <a:srgbClr val="ED2026"/>
            </a:solidFill>
            <a:tailEnd type="arrow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2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809087" y="530303"/>
            <a:ext cx="5659409" cy="314377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800" dirty="0" smtClean="0">
                <a:solidFill>
                  <a:schemeClr val="tx1"/>
                </a:solidFill>
              </a:rPr>
              <a:t>발표자 </a:t>
            </a:r>
            <a:endParaRPr lang="en-US" altLang="ko-KR" sz="8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800" dirty="0" smtClean="0">
                <a:solidFill>
                  <a:schemeClr val="tx1"/>
                </a:solidFill>
              </a:rPr>
              <a:t>정주</a:t>
            </a:r>
            <a:endParaRPr lang="en-US" altLang="ko-KR" sz="8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50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-389300"/>
            <a:ext cx="12192000" cy="7247299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8441731D-3A80-4744-B683-C25603C2F4E1}"/>
              </a:ext>
            </a:extLst>
          </p:cNvPr>
          <p:cNvSpPr/>
          <p:nvPr/>
        </p:nvSpPr>
        <p:spPr>
          <a:xfrm>
            <a:off x="-23474" y="-389300"/>
            <a:ext cx="4612600" cy="72472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07AE87DF-2A4B-493A-9884-FD1E47D60597}"/>
              </a:ext>
            </a:extLst>
          </p:cNvPr>
          <p:cNvSpPr txBox="1"/>
          <p:nvPr/>
        </p:nvSpPr>
        <p:spPr>
          <a:xfrm>
            <a:off x="8047993" y="314270"/>
            <a:ext cx="3935780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모든 페이지에 동일한 </a:t>
            </a:r>
            <a:r>
              <a:rPr lang="en-US" altLang="ko-KR" sz="2000" dirty="0" smtClean="0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Header</a:t>
            </a:r>
          </a:p>
        </p:txBody>
      </p:sp>
      <p:sp>
        <p:nvSpPr>
          <p:cNvPr id="8" name="사다리꼴 7">
            <a:extLst>
              <a:ext uri="{FF2B5EF4-FFF2-40B4-BE49-F238E27FC236}">
                <a16:creationId xmlns="" xmlns:a16="http://schemas.microsoft.com/office/drawing/2014/main" id="{70EE9132-0818-4382-B924-F2C5738C0786}"/>
              </a:ext>
            </a:extLst>
          </p:cNvPr>
          <p:cNvSpPr/>
          <p:nvPr/>
        </p:nvSpPr>
        <p:spPr>
          <a:xfrm>
            <a:off x="5239023" y="5294358"/>
            <a:ext cx="2026920" cy="899729"/>
          </a:xfrm>
          <a:prstGeom prst="trapezoid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41905B28-3C62-4111-BFC2-66874F87EA26}"/>
              </a:ext>
            </a:extLst>
          </p:cNvPr>
          <p:cNvGrpSpPr/>
          <p:nvPr/>
        </p:nvGrpSpPr>
        <p:grpSpPr>
          <a:xfrm>
            <a:off x="2865832" y="1721109"/>
            <a:ext cx="6522720" cy="3893822"/>
            <a:chOff x="939160" y="1790698"/>
            <a:chExt cx="6522720" cy="3893822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="" xmlns:a16="http://schemas.microsoft.com/office/drawing/2014/main" id="{245408C1-A9F2-4634-AC30-1B3AA3088081}"/>
                </a:ext>
              </a:extLst>
            </p:cNvPr>
            <p:cNvSpPr/>
            <p:nvPr/>
          </p:nvSpPr>
          <p:spPr>
            <a:xfrm>
              <a:off x="939160" y="1790698"/>
              <a:ext cx="6522720" cy="389382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="" xmlns:a16="http://schemas.microsoft.com/office/drawing/2014/main" id="{84D9E958-7593-4FB7-9442-789898E1740E}"/>
                </a:ext>
              </a:extLst>
            </p:cNvPr>
            <p:cNvSpPr/>
            <p:nvPr/>
          </p:nvSpPr>
          <p:spPr>
            <a:xfrm>
              <a:off x="1170426" y="1933894"/>
              <a:ext cx="6083813" cy="3063238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/>
                <a:t>i</a:t>
              </a:r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="" xmlns:a16="http://schemas.microsoft.com/office/drawing/2014/main" id="{5E8AED8A-3756-41A7-B62F-A49C6A39BA89}"/>
                </a:ext>
              </a:extLst>
            </p:cNvPr>
            <p:cNvSpPr/>
            <p:nvPr/>
          </p:nvSpPr>
          <p:spPr>
            <a:xfrm>
              <a:off x="4274820" y="5227320"/>
              <a:ext cx="182880" cy="18288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="" xmlns:a16="http://schemas.microsoft.com/office/drawing/2014/main" id="{82BF6A0C-9DCF-4F3C-934A-F555915DF3F6}"/>
              </a:ext>
            </a:extLst>
          </p:cNvPr>
          <p:cNvSpPr/>
          <p:nvPr/>
        </p:nvSpPr>
        <p:spPr>
          <a:xfrm>
            <a:off x="5040903" y="6194087"/>
            <a:ext cx="2407920" cy="10667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D3C1D73D-B9B5-4773-9677-E8475F705CB1}"/>
              </a:ext>
            </a:extLst>
          </p:cNvPr>
          <p:cNvSpPr txBox="1"/>
          <p:nvPr/>
        </p:nvSpPr>
        <p:spPr>
          <a:xfrm>
            <a:off x="5363852" y="2961701"/>
            <a:ext cx="176202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또는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중요 텍스트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</a:t>
            </a:r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7507A883-99B5-431F-B92E-3C78F599D025}"/>
              </a:ext>
            </a:extLst>
          </p:cNvPr>
          <p:cNvSpPr txBox="1"/>
          <p:nvPr/>
        </p:nvSpPr>
        <p:spPr>
          <a:xfrm>
            <a:off x="364460" y="1388962"/>
            <a:ext cx="2257348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ko-KR" altLang="en-US" sz="2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게시물 작성과</a:t>
            </a:r>
            <a:endParaRPr lang="en-US" altLang="ko-KR" sz="24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조회를 위한</a:t>
            </a:r>
            <a:endParaRPr lang="en-US" altLang="ko-KR" sz="24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2400" dirty="0" err="1" smtClean="0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로그인</a:t>
            </a:r>
            <a:r>
              <a:rPr lang="ko-KR" altLang="en-US" sz="24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페이지</a:t>
            </a:r>
            <a:r>
              <a:rPr lang="en-US" altLang="ko-KR" sz="2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”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="" xmlns:a16="http://schemas.microsoft.com/office/drawing/2014/main" id="{951FE6C2-4D35-45BB-BE5D-5E54A555B57F}"/>
              </a:ext>
            </a:extLst>
          </p:cNvPr>
          <p:cNvSpPr/>
          <p:nvPr/>
        </p:nvSpPr>
        <p:spPr>
          <a:xfrm rot="7984857">
            <a:off x="8282281" y="5738140"/>
            <a:ext cx="418663" cy="416333"/>
          </a:xfrm>
          <a:prstGeom prst="ellipse">
            <a:avLst/>
          </a:prstGeom>
          <a:solidFill>
            <a:srgbClr val="3CAAD8"/>
          </a:solidFill>
          <a:ln>
            <a:solidFill>
              <a:srgbClr val="3CA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DC3338"/>
              </a:solidFill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="" xmlns:a16="http://schemas.microsoft.com/office/drawing/2014/main" id="{98996AA3-3C93-49D5-9B0D-0530EBA74A3D}"/>
              </a:ext>
            </a:extLst>
          </p:cNvPr>
          <p:cNvCxnSpPr/>
          <p:nvPr/>
        </p:nvCxnSpPr>
        <p:spPr>
          <a:xfrm>
            <a:off x="7443555" y="5935598"/>
            <a:ext cx="1146148" cy="0"/>
          </a:xfrm>
          <a:prstGeom prst="line">
            <a:avLst/>
          </a:prstGeom>
          <a:ln>
            <a:solidFill>
              <a:srgbClr val="3CAA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="" xmlns:a16="http://schemas.microsoft.com/office/drawing/2014/main" id="{147C3901-0545-4609-BB7C-864DCC062866}"/>
              </a:ext>
            </a:extLst>
          </p:cNvPr>
          <p:cNvSpPr/>
          <p:nvPr/>
        </p:nvSpPr>
        <p:spPr>
          <a:xfrm rot="7984857">
            <a:off x="8345279" y="5800726"/>
            <a:ext cx="294101" cy="292464"/>
          </a:xfrm>
          <a:prstGeom prst="ellipse">
            <a:avLst/>
          </a:prstGeom>
          <a:solidFill>
            <a:schemeClr val="bg1"/>
          </a:solidFill>
          <a:ln>
            <a:solidFill>
              <a:srgbClr val="3CA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DC3338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67FA894D-0086-493A-ABBA-9F2FCA8E8F2B}"/>
              </a:ext>
            </a:extLst>
          </p:cNvPr>
          <p:cNvSpPr txBox="1"/>
          <p:nvPr/>
        </p:nvSpPr>
        <p:spPr>
          <a:xfrm>
            <a:off x="7639165" y="5038157"/>
            <a:ext cx="4301178" cy="1323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회원가입 후 </a:t>
            </a:r>
            <a:r>
              <a:rPr lang="ko-KR" altLang="en-US" sz="20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로그인페이지에서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20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게시판페이지로 넘어가기 위한 버튼</a:t>
            </a:r>
            <a:endParaRPr lang="en-US" altLang="ko-KR" sz="20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2000" dirty="0" err="1" smtClean="0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로그인버튼</a:t>
            </a:r>
            <a:endParaRPr lang="en-US" altLang="ko-KR" sz="20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5FB88627-8A90-450E-BA83-5C290762ABFE}"/>
              </a:ext>
            </a:extLst>
          </p:cNvPr>
          <p:cNvSpPr txBox="1"/>
          <p:nvPr/>
        </p:nvSpPr>
        <p:spPr>
          <a:xfrm>
            <a:off x="-58960" y="5032674"/>
            <a:ext cx="4044697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각 항목에 알맞은 유효성검사실시</a:t>
            </a:r>
            <a:endParaRPr lang="en-US" altLang="ko-KR" sz="20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2000" dirty="0" smtClean="0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필수입력란</a:t>
            </a:r>
            <a:endParaRPr lang="en-US" altLang="ko-KR" sz="20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="" xmlns:a16="http://schemas.microsoft.com/office/drawing/2014/main" id="{47C2D445-C90E-46D3-BC2A-F845A392EAF4}"/>
              </a:ext>
            </a:extLst>
          </p:cNvPr>
          <p:cNvSpPr/>
          <p:nvPr/>
        </p:nvSpPr>
        <p:spPr>
          <a:xfrm rot="12206780">
            <a:off x="6721042" y="4507016"/>
            <a:ext cx="162144" cy="176948"/>
          </a:xfrm>
          <a:prstGeom prst="ellipse">
            <a:avLst/>
          </a:prstGeom>
          <a:solidFill>
            <a:srgbClr val="3CAAD8"/>
          </a:solidFill>
          <a:ln>
            <a:solidFill>
              <a:srgbClr val="3CA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TJ\Desktop\loginpa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442" y="1959575"/>
            <a:ext cx="5618558" cy="303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그룹 49">
            <a:extLst>
              <a:ext uri="{FF2B5EF4-FFF2-40B4-BE49-F238E27FC236}">
                <a16:creationId xmlns="" xmlns:a16="http://schemas.microsoft.com/office/drawing/2014/main" id="{A23C8C11-2D09-4585-8AC9-1D7E99CEBE0F}"/>
              </a:ext>
            </a:extLst>
          </p:cNvPr>
          <p:cNvGrpSpPr/>
          <p:nvPr/>
        </p:nvGrpSpPr>
        <p:grpSpPr>
          <a:xfrm rot="12206780">
            <a:off x="2735869" y="2372737"/>
            <a:ext cx="2499737" cy="2567085"/>
            <a:chOff x="7448823" y="630259"/>
            <a:chExt cx="2760160" cy="2616546"/>
          </a:xfrm>
          <a:solidFill>
            <a:srgbClr val="F2AD48"/>
          </a:solidFill>
        </p:grpSpPr>
        <p:sp>
          <p:nvSpPr>
            <p:cNvPr id="51" name="타원 50">
              <a:extLst>
                <a:ext uri="{FF2B5EF4-FFF2-40B4-BE49-F238E27FC236}">
                  <a16:creationId xmlns="" xmlns:a16="http://schemas.microsoft.com/office/drawing/2014/main" id="{FF3D1BAE-DEC0-4DD3-876B-4DC457214EEC}"/>
                </a:ext>
              </a:extLst>
            </p:cNvPr>
            <p:cNvSpPr/>
            <p:nvPr/>
          </p:nvSpPr>
          <p:spPr>
            <a:xfrm>
              <a:off x="9665535" y="630259"/>
              <a:ext cx="543448" cy="5434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DC3338"/>
                </a:solidFill>
              </a:endParaRP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="" xmlns:a16="http://schemas.microsoft.com/office/drawing/2014/main" id="{593E8FC2-6AF6-46C2-90D7-BA610645ECB6}"/>
                </a:ext>
              </a:extLst>
            </p:cNvPr>
            <p:cNvCxnSpPr/>
            <p:nvPr/>
          </p:nvCxnSpPr>
          <p:spPr>
            <a:xfrm flipV="1">
              <a:off x="7448823" y="900087"/>
              <a:ext cx="2488434" cy="2306392"/>
            </a:xfrm>
            <a:prstGeom prst="line">
              <a:avLst/>
            </a:prstGeom>
            <a:grpFill/>
            <a:ln>
              <a:solidFill>
                <a:srgbClr val="F2AD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="" xmlns:a16="http://schemas.microsoft.com/office/drawing/2014/main" id="{93AFB5D0-44D8-4828-84A3-C0419723AE38}"/>
                </a:ext>
              </a:extLst>
            </p:cNvPr>
            <p:cNvSpPr/>
            <p:nvPr/>
          </p:nvSpPr>
          <p:spPr>
            <a:xfrm>
              <a:off x="9746378" y="709208"/>
              <a:ext cx="381759" cy="3817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DC3338"/>
                </a:solidFill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="" xmlns:a16="http://schemas.microsoft.com/office/drawing/2014/main" id="{47C2D445-C90E-46D3-BC2A-F845A392EAF4}"/>
                </a:ext>
              </a:extLst>
            </p:cNvPr>
            <p:cNvSpPr/>
            <p:nvPr/>
          </p:nvSpPr>
          <p:spPr>
            <a:xfrm>
              <a:off x="7448823" y="3103609"/>
              <a:ext cx="143196" cy="143196"/>
            </a:xfrm>
            <a:prstGeom prst="ellipse">
              <a:avLst/>
            </a:prstGeom>
            <a:grpFill/>
            <a:ln>
              <a:solidFill>
                <a:srgbClr val="F2AD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="" xmlns:a16="http://schemas.microsoft.com/office/drawing/2014/main" id="{E468CFB9-3BE7-4DCC-BF8A-EAFFC7ACFEFF}"/>
              </a:ext>
            </a:extLst>
          </p:cNvPr>
          <p:cNvGrpSpPr/>
          <p:nvPr/>
        </p:nvGrpSpPr>
        <p:grpSpPr>
          <a:xfrm>
            <a:off x="6516512" y="789655"/>
            <a:ext cx="1939425" cy="1719911"/>
            <a:chOff x="7448823" y="630259"/>
            <a:chExt cx="2760160" cy="2616546"/>
          </a:xfrm>
        </p:grpSpPr>
        <p:sp>
          <p:nvSpPr>
            <p:cNvPr id="20" name="타원 19">
              <a:extLst>
                <a:ext uri="{FF2B5EF4-FFF2-40B4-BE49-F238E27FC236}">
                  <a16:creationId xmlns="" xmlns:a16="http://schemas.microsoft.com/office/drawing/2014/main" id="{29DCF47B-86A3-45A5-86D9-3793C73F6970}"/>
                </a:ext>
              </a:extLst>
            </p:cNvPr>
            <p:cNvSpPr/>
            <p:nvPr/>
          </p:nvSpPr>
          <p:spPr>
            <a:xfrm>
              <a:off x="9665535" y="630259"/>
              <a:ext cx="543448" cy="543448"/>
            </a:xfrm>
            <a:prstGeom prst="ellipse">
              <a:avLst/>
            </a:prstGeom>
            <a:solidFill>
              <a:srgbClr val="ED20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DC3338"/>
                </a:solidFill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="" xmlns:a16="http://schemas.microsoft.com/office/drawing/2014/main" id="{8E0A7055-D26F-482A-ABF9-92E8B3096BFE}"/>
                </a:ext>
              </a:extLst>
            </p:cNvPr>
            <p:cNvCxnSpPr/>
            <p:nvPr/>
          </p:nvCxnSpPr>
          <p:spPr>
            <a:xfrm flipV="1">
              <a:off x="7448823" y="900087"/>
              <a:ext cx="2488434" cy="2306392"/>
            </a:xfrm>
            <a:prstGeom prst="line">
              <a:avLst/>
            </a:prstGeom>
            <a:ln>
              <a:solidFill>
                <a:srgbClr val="ED20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20">
              <a:extLst>
                <a:ext uri="{FF2B5EF4-FFF2-40B4-BE49-F238E27FC236}">
                  <a16:creationId xmlns="" xmlns:a16="http://schemas.microsoft.com/office/drawing/2014/main" id="{D329BAAA-7628-487F-970C-6BC9618CA3A1}"/>
                </a:ext>
              </a:extLst>
            </p:cNvPr>
            <p:cNvSpPr/>
            <p:nvPr/>
          </p:nvSpPr>
          <p:spPr>
            <a:xfrm>
              <a:off x="9746378" y="709208"/>
              <a:ext cx="381759" cy="3817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DC3338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="" xmlns:a16="http://schemas.microsoft.com/office/drawing/2014/main" id="{22F1570E-C612-4935-A497-D720E64CF105}"/>
                </a:ext>
              </a:extLst>
            </p:cNvPr>
            <p:cNvSpPr/>
            <p:nvPr/>
          </p:nvSpPr>
          <p:spPr>
            <a:xfrm>
              <a:off x="7448823" y="3103609"/>
              <a:ext cx="143196" cy="143196"/>
            </a:xfrm>
            <a:prstGeom prst="ellipse">
              <a:avLst/>
            </a:prstGeom>
            <a:solidFill>
              <a:srgbClr val="ED2026"/>
            </a:solidFill>
            <a:ln>
              <a:solidFill>
                <a:srgbClr val="ED20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7" name="직선 연결선 56">
            <a:extLst>
              <a:ext uri="{FF2B5EF4-FFF2-40B4-BE49-F238E27FC236}">
                <a16:creationId xmlns="" xmlns:a16="http://schemas.microsoft.com/office/drawing/2014/main" id="{53F9A14C-2C61-47DF-8DBD-3BBB62D9FBBB}"/>
              </a:ext>
            </a:extLst>
          </p:cNvPr>
          <p:cNvCxnSpPr>
            <a:cxnSpLocks/>
          </p:cNvCxnSpPr>
          <p:nvPr/>
        </p:nvCxnSpPr>
        <p:spPr>
          <a:xfrm>
            <a:off x="6384372" y="3475004"/>
            <a:ext cx="1064451" cy="2469144"/>
          </a:xfrm>
          <a:prstGeom prst="line">
            <a:avLst/>
          </a:prstGeom>
          <a:solidFill>
            <a:srgbClr val="F2AD48"/>
          </a:solidFill>
          <a:ln>
            <a:solidFill>
              <a:srgbClr val="3CAA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="" xmlns:a16="http://schemas.microsoft.com/office/drawing/2014/main" id="{53F9A14C-2C61-47DF-8DBD-3BBB62D9FBBB}"/>
              </a:ext>
            </a:extLst>
          </p:cNvPr>
          <p:cNvCxnSpPr>
            <a:cxnSpLocks/>
          </p:cNvCxnSpPr>
          <p:nvPr/>
        </p:nvCxnSpPr>
        <p:spPr>
          <a:xfrm flipV="1">
            <a:off x="6692532" y="2311400"/>
            <a:ext cx="3200768" cy="1356620"/>
          </a:xfrm>
          <a:prstGeom prst="line">
            <a:avLst/>
          </a:prstGeom>
          <a:solidFill>
            <a:srgbClr val="F2AD48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29DCF47B-86A3-45A5-86D9-3793C73F6970}"/>
              </a:ext>
            </a:extLst>
          </p:cNvPr>
          <p:cNvSpPr/>
          <p:nvPr/>
        </p:nvSpPr>
        <p:spPr>
          <a:xfrm>
            <a:off x="9806073" y="2125839"/>
            <a:ext cx="397377" cy="3572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DC3338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147C3901-0545-4609-BB7C-864DCC062866}"/>
              </a:ext>
            </a:extLst>
          </p:cNvPr>
          <p:cNvSpPr/>
          <p:nvPr/>
        </p:nvSpPr>
        <p:spPr>
          <a:xfrm rot="7984857">
            <a:off x="9849153" y="2176670"/>
            <a:ext cx="294101" cy="292464"/>
          </a:xfrm>
          <a:prstGeom prst="ellipse">
            <a:avLst/>
          </a:prstGeom>
          <a:solidFill>
            <a:schemeClr val="bg1"/>
          </a:solidFill>
          <a:ln>
            <a:solidFill>
              <a:srgbClr val="3CA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DC3338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07AE87DF-2A4B-493A-9884-FD1E47D60597}"/>
              </a:ext>
            </a:extLst>
          </p:cNvPr>
          <p:cNvSpPr txBox="1"/>
          <p:nvPr/>
        </p:nvSpPr>
        <p:spPr>
          <a:xfrm>
            <a:off x="9388552" y="2636729"/>
            <a:ext cx="2803448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회원가입을 위한 </a:t>
            </a:r>
            <a:endParaRPr lang="en-US" altLang="ko-KR" sz="20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2000" dirty="0" smtClean="0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회원가입버튼</a:t>
            </a:r>
            <a:endParaRPr lang="en-US" altLang="ko-KR" sz="2000" dirty="0" smtClean="0">
              <a:highlight>
                <a:srgbClr val="FFFF00"/>
              </a:highlight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076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F84AB6E6-5D70-4350-84A6-482AC60CB756}"/>
              </a:ext>
            </a:extLst>
          </p:cNvPr>
          <p:cNvSpPr/>
          <p:nvPr/>
        </p:nvSpPr>
        <p:spPr>
          <a:xfrm>
            <a:off x="9201873" y="2114748"/>
            <a:ext cx="2662177" cy="4027992"/>
          </a:xfrm>
          <a:prstGeom prst="rect">
            <a:avLst/>
          </a:prstGeom>
          <a:solidFill>
            <a:srgbClr val="3CA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04E5B04-3E51-4A84-8FE3-729D88FB8A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순서도: 수행의 시작/종료 2">
            <a:extLst>
              <a:ext uri="{FF2B5EF4-FFF2-40B4-BE49-F238E27FC236}">
                <a16:creationId xmlns="" xmlns:a16="http://schemas.microsoft.com/office/drawing/2014/main" id="{468184C1-CC31-4174-A4A6-0E9C2B15B66F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구성원</a:t>
            </a:r>
            <a:endParaRPr lang="ko-KR" altLang="en-US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순서도: 수행의 시작/종료 3">
            <a:extLst>
              <a:ext uri="{FF2B5EF4-FFF2-40B4-BE49-F238E27FC236}">
                <a16:creationId xmlns="" xmlns:a16="http://schemas.microsoft.com/office/drawing/2014/main" id="{F410E892-D43C-4196-8351-464CB921802A}"/>
              </a:ext>
            </a:extLst>
          </p:cNvPr>
          <p:cNvSpPr/>
          <p:nvPr/>
        </p:nvSpPr>
        <p:spPr>
          <a:xfrm>
            <a:off x="281264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역할 담당</a:t>
            </a:r>
            <a:endParaRPr lang="ko-KR" altLang="en-US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="" xmlns:a16="http://schemas.microsoft.com/office/drawing/2014/main" id="{85C77F3F-CC41-421C-BAF0-348E18C9A3E1}"/>
              </a:ext>
            </a:extLst>
          </p:cNvPr>
          <p:cNvSpPr/>
          <p:nvPr/>
        </p:nvSpPr>
        <p:spPr>
          <a:xfrm>
            <a:off x="0" y="3412716"/>
            <a:ext cx="12192000" cy="21636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1C975354-E434-41CD-9C2C-4B9C1672A12E}"/>
              </a:ext>
            </a:extLst>
          </p:cNvPr>
          <p:cNvSpPr/>
          <p:nvPr/>
        </p:nvSpPr>
        <p:spPr>
          <a:xfrm>
            <a:off x="1010212" y="2268637"/>
            <a:ext cx="2662177" cy="4027992"/>
          </a:xfrm>
          <a:prstGeom prst="rect">
            <a:avLst/>
          </a:prstGeom>
          <a:solidFill>
            <a:srgbClr val="F2AD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1F27F9B8-EEB9-4771-AA3B-8CE516DB4ECE}"/>
              </a:ext>
            </a:extLst>
          </p:cNvPr>
          <p:cNvSpPr/>
          <p:nvPr/>
        </p:nvSpPr>
        <p:spPr>
          <a:xfrm>
            <a:off x="1172255" y="2419109"/>
            <a:ext cx="2673757" cy="15162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569AE59E-BE0B-44AE-9386-6FCEF0E0E7E0}"/>
              </a:ext>
            </a:extLst>
          </p:cNvPr>
          <p:cNvSpPr txBox="1"/>
          <p:nvPr/>
        </p:nvSpPr>
        <p:spPr>
          <a:xfrm>
            <a:off x="894458" y="1579950"/>
            <a:ext cx="1770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err="1" smtClean="0">
                <a:solidFill>
                  <a:srgbClr val="FFC000"/>
                </a:solidFill>
                <a:latin typeface="맑은 고딕" pitchFamily="50" charset="-127"/>
                <a:ea typeface="맑은 고딕" pitchFamily="50" charset="-127"/>
              </a:rPr>
              <a:t>김홍</a:t>
            </a:r>
            <a:endParaRPr lang="ko-KR" altLang="en-US" sz="5400" b="1" dirty="0">
              <a:solidFill>
                <a:srgbClr val="FFC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="" xmlns:a16="http://schemas.microsoft.com/office/drawing/2014/main" id="{3399DC27-E0F8-4621-A659-F2938AE6C901}"/>
              </a:ext>
            </a:extLst>
          </p:cNvPr>
          <p:cNvSpPr/>
          <p:nvPr/>
        </p:nvSpPr>
        <p:spPr>
          <a:xfrm>
            <a:off x="1970903" y="2692419"/>
            <a:ext cx="995432" cy="995432"/>
          </a:xfrm>
          <a:prstGeom prst="ellipse">
            <a:avLst/>
          </a:prstGeom>
          <a:solidFill>
            <a:srgbClr val="F2AD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DC3338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9ABB97B2-0ADF-4EC7-B56C-EC8F4537732C}"/>
              </a:ext>
            </a:extLst>
          </p:cNvPr>
          <p:cNvSpPr/>
          <p:nvPr/>
        </p:nvSpPr>
        <p:spPr>
          <a:xfrm>
            <a:off x="4870530" y="2268637"/>
            <a:ext cx="2662177" cy="4027991"/>
          </a:xfrm>
          <a:prstGeom prst="rect">
            <a:avLst/>
          </a:prstGeom>
          <a:solidFill>
            <a:srgbClr val="9EC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F0B8A9A7-1816-49A9-B79B-9188814E5879}"/>
              </a:ext>
            </a:extLst>
          </p:cNvPr>
          <p:cNvSpPr/>
          <p:nvPr/>
        </p:nvSpPr>
        <p:spPr>
          <a:xfrm>
            <a:off x="5066651" y="2419109"/>
            <a:ext cx="2673757" cy="15162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CB619EF6-0EBD-413C-8A9D-F10D50D9C2EC}"/>
              </a:ext>
            </a:extLst>
          </p:cNvPr>
          <p:cNvSpPr txBox="1"/>
          <p:nvPr/>
        </p:nvSpPr>
        <p:spPr>
          <a:xfrm>
            <a:off x="4777928" y="1585726"/>
            <a:ext cx="25927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smtClean="0">
                <a:solidFill>
                  <a:srgbClr val="9EC33A"/>
                </a:solidFill>
                <a:latin typeface="맑은 고딕" pitchFamily="50" charset="-127"/>
                <a:ea typeface="맑은 고딕" pitchFamily="50" charset="-127"/>
              </a:rPr>
              <a:t>이정주</a:t>
            </a:r>
            <a:endParaRPr lang="ko-KR" altLang="en-US" sz="5400" b="1" dirty="0">
              <a:solidFill>
                <a:srgbClr val="9EC33A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F84AB6E6-5D70-4350-84A6-482AC60CB756}"/>
              </a:ext>
            </a:extLst>
          </p:cNvPr>
          <p:cNvSpPr/>
          <p:nvPr/>
        </p:nvSpPr>
        <p:spPr>
          <a:xfrm>
            <a:off x="8630373" y="2268637"/>
            <a:ext cx="2662177" cy="4027992"/>
          </a:xfrm>
          <a:prstGeom prst="rect">
            <a:avLst/>
          </a:prstGeom>
          <a:solidFill>
            <a:srgbClr val="3CA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2E3C0F47-2758-4728-B7E5-6822A81F251B}"/>
              </a:ext>
            </a:extLst>
          </p:cNvPr>
          <p:cNvSpPr/>
          <p:nvPr/>
        </p:nvSpPr>
        <p:spPr>
          <a:xfrm>
            <a:off x="8792416" y="2419109"/>
            <a:ext cx="2673757" cy="15162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0855ADDA-C6B6-4D5B-A01F-757317939E56}"/>
              </a:ext>
            </a:extLst>
          </p:cNvPr>
          <p:cNvSpPr txBox="1"/>
          <p:nvPr/>
        </p:nvSpPr>
        <p:spPr>
          <a:xfrm>
            <a:off x="8595646" y="1591520"/>
            <a:ext cx="2351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>
                <a:solidFill>
                  <a:srgbClr val="3CAAD8"/>
                </a:solidFill>
                <a:latin typeface="맑은 고딕" pitchFamily="50" charset="-127"/>
                <a:ea typeface="맑은 고딕" pitchFamily="50" charset="-127"/>
              </a:rPr>
              <a:t>차정경</a:t>
            </a:r>
            <a:endParaRPr lang="ko-KR" altLang="en-US" sz="5400" b="1" dirty="0">
              <a:solidFill>
                <a:srgbClr val="3CAAD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="" xmlns:a16="http://schemas.microsoft.com/office/drawing/2014/main" id="{7F24D0E9-BB0D-4423-AC49-2717C001E842}"/>
              </a:ext>
            </a:extLst>
          </p:cNvPr>
          <p:cNvSpPr/>
          <p:nvPr/>
        </p:nvSpPr>
        <p:spPr>
          <a:xfrm>
            <a:off x="5865945" y="2720520"/>
            <a:ext cx="995432" cy="995432"/>
          </a:xfrm>
          <a:prstGeom prst="ellipse">
            <a:avLst/>
          </a:prstGeom>
          <a:solidFill>
            <a:srgbClr val="9EC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DC3338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="" xmlns:a16="http://schemas.microsoft.com/office/drawing/2014/main" id="{289AC394-0EC0-4CD0-8B02-90C918071175}"/>
              </a:ext>
            </a:extLst>
          </p:cNvPr>
          <p:cNvSpPr/>
          <p:nvPr/>
        </p:nvSpPr>
        <p:spPr>
          <a:xfrm>
            <a:off x="9648937" y="2720520"/>
            <a:ext cx="995432" cy="995432"/>
          </a:xfrm>
          <a:prstGeom prst="ellipse">
            <a:avLst/>
          </a:prstGeom>
          <a:solidFill>
            <a:srgbClr val="3CA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DC3338"/>
              </a:solidFill>
            </a:endParaRPr>
          </a:p>
        </p:txBody>
      </p:sp>
      <p:sp>
        <p:nvSpPr>
          <p:cNvPr id="52" name="번개 51">
            <a:extLst>
              <a:ext uri="{FF2B5EF4-FFF2-40B4-BE49-F238E27FC236}">
                <a16:creationId xmlns="" xmlns:a16="http://schemas.microsoft.com/office/drawing/2014/main" id="{ECD1920A-7539-4273-AAF6-ECFACA863240}"/>
              </a:ext>
            </a:extLst>
          </p:cNvPr>
          <p:cNvSpPr/>
          <p:nvPr/>
        </p:nvSpPr>
        <p:spPr>
          <a:xfrm>
            <a:off x="9880435" y="2952018"/>
            <a:ext cx="532436" cy="532436"/>
          </a:xfrm>
          <a:prstGeom prst="lightningBol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순서도: 순차적 액세스 저장소 54">
            <a:extLst>
              <a:ext uri="{FF2B5EF4-FFF2-40B4-BE49-F238E27FC236}">
                <a16:creationId xmlns="" xmlns:a16="http://schemas.microsoft.com/office/drawing/2014/main" id="{FB74EF71-4A87-42B4-8F4F-49B9E7F74962}"/>
              </a:ext>
            </a:extLst>
          </p:cNvPr>
          <p:cNvSpPr/>
          <p:nvPr/>
        </p:nvSpPr>
        <p:spPr>
          <a:xfrm>
            <a:off x="6132171" y="2974693"/>
            <a:ext cx="454307" cy="454307"/>
          </a:xfrm>
          <a:prstGeom prst="flowChartMagneticTap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나누기 기호 55">
            <a:extLst>
              <a:ext uri="{FF2B5EF4-FFF2-40B4-BE49-F238E27FC236}">
                <a16:creationId xmlns="" xmlns:a16="http://schemas.microsoft.com/office/drawing/2014/main" id="{295F8C82-56C1-4104-9CA3-F05D64735B5A}"/>
              </a:ext>
            </a:extLst>
          </p:cNvPr>
          <p:cNvSpPr/>
          <p:nvPr/>
        </p:nvSpPr>
        <p:spPr>
          <a:xfrm>
            <a:off x="2121378" y="2870995"/>
            <a:ext cx="694482" cy="694482"/>
          </a:xfrm>
          <a:prstGeom prst="mathDivid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C1F2BF5D-DE74-47A9-AA94-FF0A9DDE86F9}"/>
              </a:ext>
            </a:extLst>
          </p:cNvPr>
          <p:cNvSpPr txBox="1"/>
          <p:nvPr/>
        </p:nvSpPr>
        <p:spPr>
          <a:xfrm>
            <a:off x="1125956" y="4525705"/>
            <a:ext cx="23612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헤더</a:t>
            </a:r>
            <a:endParaRPr lang="en-US" altLang="ko-KR" sz="24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게시판 상세</a:t>
            </a:r>
            <a:endParaRPr lang="en-US" altLang="ko-KR" sz="24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로그아</a:t>
            </a:r>
            <a:r>
              <a:rPr lang="ko-KR" altLang="en-US" sz="24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웃</a:t>
            </a:r>
            <a:endParaRPr lang="ko-KR" altLang="en-US" sz="24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46DD192B-2FBB-4149-AE97-EC872B4E1C47}"/>
              </a:ext>
            </a:extLst>
          </p:cNvPr>
          <p:cNvSpPr txBox="1"/>
          <p:nvPr/>
        </p:nvSpPr>
        <p:spPr>
          <a:xfrm>
            <a:off x="5009423" y="4525705"/>
            <a:ext cx="2361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게시판</a:t>
            </a:r>
            <a:endParaRPr lang="en-US" altLang="ko-KR" sz="24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로그인 </a:t>
            </a:r>
            <a:endParaRPr lang="ko-KR" altLang="en-US" sz="24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AFDDED5E-91A7-4FF7-BD0C-7F572F9988B5}"/>
              </a:ext>
            </a:extLst>
          </p:cNvPr>
          <p:cNvSpPr txBox="1"/>
          <p:nvPr/>
        </p:nvSpPr>
        <p:spPr>
          <a:xfrm>
            <a:off x="8769266" y="4525705"/>
            <a:ext cx="2361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회원가입</a:t>
            </a:r>
            <a:endParaRPr lang="en-US" altLang="ko-KR" sz="24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2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PPT </a:t>
            </a:r>
            <a:r>
              <a:rPr lang="ko-KR" altLang="en-US" sz="2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작성</a:t>
            </a:r>
            <a:endParaRPr lang="ko-KR" altLang="en-US" sz="24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217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A2A1CC81-D2AF-4328-A37D-115F4A15215C}"/>
              </a:ext>
            </a:extLst>
          </p:cNvPr>
          <p:cNvCxnSpPr/>
          <p:nvPr/>
        </p:nvCxnSpPr>
        <p:spPr>
          <a:xfrm>
            <a:off x="2939637" y="1584718"/>
            <a:ext cx="701040" cy="0"/>
          </a:xfrm>
          <a:prstGeom prst="line">
            <a:avLst/>
          </a:prstGeom>
          <a:ln w="28575">
            <a:solidFill>
              <a:srgbClr val="DC33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="" xmlns:a16="http://schemas.microsoft.com/office/drawing/2014/main" id="{6588294B-6F87-4513-AB3D-279BD41CFE3E}"/>
              </a:ext>
            </a:extLst>
          </p:cNvPr>
          <p:cNvSpPr/>
          <p:nvPr/>
        </p:nvSpPr>
        <p:spPr>
          <a:xfrm>
            <a:off x="2832957" y="1500327"/>
            <a:ext cx="167640" cy="167640"/>
          </a:xfrm>
          <a:prstGeom prst="ellipse">
            <a:avLst/>
          </a:prstGeom>
          <a:solidFill>
            <a:srgbClr val="DC3338"/>
          </a:solidFill>
          <a:ln>
            <a:solidFill>
              <a:srgbClr val="DC3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50BE57D-5083-4833-9C67-E0FB3D16F515}"/>
              </a:ext>
            </a:extLst>
          </p:cNvPr>
          <p:cNvSpPr txBox="1"/>
          <p:nvPr/>
        </p:nvSpPr>
        <p:spPr>
          <a:xfrm>
            <a:off x="629522" y="1429514"/>
            <a:ext cx="20505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latin typeface="맑은 고딕" pitchFamily="50" charset="-127"/>
                <a:ea typeface="맑은 고딕" pitchFamily="50" charset="-127"/>
              </a:rPr>
              <a:t>아이디</a:t>
            </a:r>
            <a:r>
              <a:rPr lang="en-US" altLang="ko-KR" sz="22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200" dirty="0" err="1" smtClean="0"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lang="en-US" altLang="ko-KR" sz="22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22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98347B35-7867-463E-BB2A-D04127DF4481}"/>
              </a:ext>
            </a:extLst>
          </p:cNvPr>
          <p:cNvCxnSpPr>
            <a:cxnSpLocks/>
          </p:cNvCxnSpPr>
          <p:nvPr/>
        </p:nvCxnSpPr>
        <p:spPr>
          <a:xfrm>
            <a:off x="3884517" y="2331478"/>
            <a:ext cx="1219200" cy="0"/>
          </a:xfrm>
          <a:prstGeom prst="line">
            <a:avLst/>
          </a:prstGeom>
          <a:ln w="28575">
            <a:solidFill>
              <a:srgbClr val="F2AD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9A5CDAC4-B696-4115-A176-6CDA5333F73E}"/>
              </a:ext>
            </a:extLst>
          </p:cNvPr>
          <p:cNvSpPr/>
          <p:nvPr/>
        </p:nvSpPr>
        <p:spPr>
          <a:xfrm>
            <a:off x="4997037" y="2247658"/>
            <a:ext cx="167640" cy="1676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F08C22D-C384-46F5-BAA6-2DC6F75F4B91}"/>
              </a:ext>
            </a:extLst>
          </p:cNvPr>
          <p:cNvSpPr txBox="1"/>
          <p:nvPr/>
        </p:nvSpPr>
        <p:spPr>
          <a:xfrm>
            <a:off x="5431550" y="214681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비밀번호</a:t>
            </a:r>
            <a:endParaRPr lang="ko-KR" altLang="en-US" sz="2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8AB7261-1725-43F7-8B2C-F668AFD0462E}"/>
              </a:ext>
            </a:extLst>
          </p:cNvPr>
          <p:cNvSpPr/>
          <p:nvPr/>
        </p:nvSpPr>
        <p:spPr>
          <a:xfrm>
            <a:off x="4030199" y="321584"/>
            <a:ext cx="137160" cy="6551413"/>
          </a:xfrm>
          <a:prstGeom prst="rect">
            <a:avLst/>
          </a:prstGeom>
          <a:solidFill>
            <a:srgbClr val="9EC33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C3BBFD15-1E47-4D07-AA62-A4A27ED8700E}"/>
              </a:ext>
            </a:extLst>
          </p:cNvPr>
          <p:cNvSpPr/>
          <p:nvPr/>
        </p:nvSpPr>
        <p:spPr>
          <a:xfrm>
            <a:off x="3564477" y="861304"/>
            <a:ext cx="160922" cy="6011693"/>
          </a:xfrm>
          <a:prstGeom prst="rect">
            <a:avLst/>
          </a:prstGeom>
          <a:solidFill>
            <a:srgbClr val="DC333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C81C847-B10C-4E9C-B371-6801A0B3AACE}"/>
              </a:ext>
            </a:extLst>
          </p:cNvPr>
          <p:cNvSpPr/>
          <p:nvPr/>
        </p:nvSpPr>
        <p:spPr>
          <a:xfrm>
            <a:off x="3793077" y="583958"/>
            <a:ext cx="150762" cy="62890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rgbClr val="3CAAD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rgbClr val="3CAAD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ECE72A15-0E7C-43C7-B2D1-563CC70583AE}"/>
              </a:ext>
            </a:extLst>
          </p:cNvPr>
          <p:cNvSpPr/>
          <p:nvPr/>
        </p:nvSpPr>
        <p:spPr>
          <a:xfrm>
            <a:off x="3943838" y="581405"/>
            <a:ext cx="8933961" cy="1676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40738A98-31DB-403B-89FC-D5B81FD792A4}"/>
              </a:ext>
            </a:extLst>
          </p:cNvPr>
          <p:cNvSpPr/>
          <p:nvPr/>
        </p:nvSpPr>
        <p:spPr>
          <a:xfrm>
            <a:off x="3716876" y="863505"/>
            <a:ext cx="9206543" cy="188297"/>
          </a:xfrm>
          <a:prstGeom prst="rect">
            <a:avLst/>
          </a:prstGeom>
          <a:solidFill>
            <a:srgbClr val="ED202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</a:t>
            </a:r>
            <a:endParaRPr lang="ko-KR" altLang="en-US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16C914B-E7F7-45F8-9227-DC40C8DB3622}"/>
              </a:ext>
            </a:extLst>
          </p:cNvPr>
          <p:cNvSpPr/>
          <p:nvPr/>
        </p:nvSpPr>
        <p:spPr>
          <a:xfrm>
            <a:off x="4167358" y="321569"/>
            <a:ext cx="8718259" cy="167653"/>
          </a:xfrm>
          <a:prstGeom prst="rect">
            <a:avLst/>
          </a:prstGeom>
          <a:solidFill>
            <a:srgbClr val="9EC33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0511589E-389D-409D-9CB9-DDE013C70495}"/>
              </a:ext>
            </a:extLst>
          </p:cNvPr>
          <p:cNvSpPr txBox="1"/>
          <p:nvPr/>
        </p:nvSpPr>
        <p:spPr>
          <a:xfrm>
            <a:off x="6628024" y="3070047"/>
            <a:ext cx="5334326" cy="20313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입력란에 입력된 값들의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유효성검사</a:t>
            </a:r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800" dirty="0" err="1" smtClean="0">
                <a:latin typeface="맑은 고딕" pitchFamily="50" charset="-127"/>
                <a:ea typeface="맑은 고딕" pitchFamily="50" charset="-127"/>
              </a:rPr>
              <a:t>를</a:t>
            </a:r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 통하여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800" dirty="0" err="1" smtClean="0">
                <a:latin typeface="맑은 고딕" pitchFamily="50" charset="-127"/>
                <a:ea typeface="맑은 고딕" pitchFamily="50" charset="-127"/>
              </a:rPr>
              <a:t>로그인을</a:t>
            </a:r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 진행한다</a:t>
            </a:r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”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299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A2A1CC81-D2AF-4328-A37D-115F4A15215C}"/>
              </a:ext>
            </a:extLst>
          </p:cNvPr>
          <p:cNvCxnSpPr/>
          <p:nvPr/>
        </p:nvCxnSpPr>
        <p:spPr>
          <a:xfrm>
            <a:off x="2939637" y="1584718"/>
            <a:ext cx="701040" cy="0"/>
          </a:xfrm>
          <a:prstGeom prst="line">
            <a:avLst/>
          </a:prstGeom>
          <a:ln w="28575">
            <a:solidFill>
              <a:srgbClr val="DC33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="" xmlns:a16="http://schemas.microsoft.com/office/drawing/2014/main" id="{6588294B-6F87-4513-AB3D-279BD41CFE3E}"/>
              </a:ext>
            </a:extLst>
          </p:cNvPr>
          <p:cNvSpPr/>
          <p:nvPr/>
        </p:nvSpPr>
        <p:spPr>
          <a:xfrm>
            <a:off x="2832957" y="1500327"/>
            <a:ext cx="167640" cy="167640"/>
          </a:xfrm>
          <a:prstGeom prst="ellipse">
            <a:avLst/>
          </a:prstGeom>
          <a:solidFill>
            <a:srgbClr val="DC3338"/>
          </a:solidFill>
          <a:ln>
            <a:solidFill>
              <a:srgbClr val="DC3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50BE57D-5083-4833-9C67-E0FB3D16F515}"/>
              </a:ext>
            </a:extLst>
          </p:cNvPr>
          <p:cNvSpPr txBox="1"/>
          <p:nvPr/>
        </p:nvSpPr>
        <p:spPr>
          <a:xfrm>
            <a:off x="552066" y="1353314"/>
            <a:ext cx="20505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맑은 고딕" pitchFamily="50" charset="-127"/>
                <a:ea typeface="맑은 고딕" pitchFamily="50" charset="-127"/>
              </a:rPr>
              <a:t>아이디</a:t>
            </a:r>
            <a:r>
              <a:rPr lang="en-US" altLang="ko-KR" sz="22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200" dirty="0" err="1"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lang="en-US" altLang="ko-KR" sz="2200" dirty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2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8AB7261-1725-43F7-8B2C-F668AFD0462E}"/>
              </a:ext>
            </a:extLst>
          </p:cNvPr>
          <p:cNvSpPr/>
          <p:nvPr/>
        </p:nvSpPr>
        <p:spPr>
          <a:xfrm>
            <a:off x="4030199" y="321584"/>
            <a:ext cx="137160" cy="65514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C3BBFD15-1E47-4D07-AA62-A4A27ED8700E}"/>
              </a:ext>
            </a:extLst>
          </p:cNvPr>
          <p:cNvSpPr/>
          <p:nvPr/>
        </p:nvSpPr>
        <p:spPr>
          <a:xfrm>
            <a:off x="3564477" y="861304"/>
            <a:ext cx="160922" cy="6011693"/>
          </a:xfrm>
          <a:prstGeom prst="rect">
            <a:avLst/>
          </a:prstGeom>
          <a:solidFill>
            <a:srgbClr val="DC333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C81C847-B10C-4E9C-B371-6801A0B3AACE}"/>
              </a:ext>
            </a:extLst>
          </p:cNvPr>
          <p:cNvSpPr/>
          <p:nvPr/>
        </p:nvSpPr>
        <p:spPr>
          <a:xfrm>
            <a:off x="3793077" y="583958"/>
            <a:ext cx="150762" cy="62890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ECE72A15-0E7C-43C7-B2D1-563CC70583AE}"/>
              </a:ext>
            </a:extLst>
          </p:cNvPr>
          <p:cNvSpPr/>
          <p:nvPr/>
        </p:nvSpPr>
        <p:spPr>
          <a:xfrm>
            <a:off x="3943838" y="581405"/>
            <a:ext cx="8933961" cy="1676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40738A98-31DB-403B-89FC-D5B81FD792A4}"/>
              </a:ext>
            </a:extLst>
          </p:cNvPr>
          <p:cNvSpPr/>
          <p:nvPr/>
        </p:nvSpPr>
        <p:spPr>
          <a:xfrm>
            <a:off x="3716876" y="863505"/>
            <a:ext cx="9206543" cy="188297"/>
          </a:xfrm>
          <a:prstGeom prst="rect">
            <a:avLst/>
          </a:prstGeom>
          <a:solidFill>
            <a:srgbClr val="ED202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</a:t>
            </a:r>
            <a:endParaRPr lang="ko-KR" altLang="en-US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16C914B-E7F7-45F8-9227-DC40C8DB3622}"/>
              </a:ext>
            </a:extLst>
          </p:cNvPr>
          <p:cNvSpPr/>
          <p:nvPr/>
        </p:nvSpPr>
        <p:spPr>
          <a:xfrm>
            <a:off x="4167358" y="321569"/>
            <a:ext cx="8718259" cy="1676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766595" y="1440264"/>
            <a:ext cx="529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본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상태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766595" y="3088581"/>
            <a:ext cx="529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이메일을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입력하지 않았을 경우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766595" y="4931601"/>
            <a:ext cx="529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형식에 맞게 입력한 경우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324" y="1860396"/>
            <a:ext cx="4733925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324" y="3681191"/>
            <a:ext cx="493395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524" y="5495925"/>
            <a:ext cx="478155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448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A2A1CC81-D2AF-4328-A37D-115F4A15215C}"/>
              </a:ext>
            </a:extLst>
          </p:cNvPr>
          <p:cNvCxnSpPr/>
          <p:nvPr/>
        </p:nvCxnSpPr>
        <p:spPr>
          <a:xfrm>
            <a:off x="2939637" y="1584718"/>
            <a:ext cx="701040" cy="0"/>
          </a:xfrm>
          <a:prstGeom prst="line">
            <a:avLst/>
          </a:prstGeom>
          <a:ln w="28575">
            <a:solidFill>
              <a:srgbClr val="DC33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="" xmlns:a16="http://schemas.microsoft.com/office/drawing/2014/main" id="{6588294B-6F87-4513-AB3D-279BD41CFE3E}"/>
              </a:ext>
            </a:extLst>
          </p:cNvPr>
          <p:cNvSpPr/>
          <p:nvPr/>
        </p:nvSpPr>
        <p:spPr>
          <a:xfrm>
            <a:off x="2832957" y="1500327"/>
            <a:ext cx="167640" cy="167640"/>
          </a:xfrm>
          <a:prstGeom prst="ellipse">
            <a:avLst/>
          </a:prstGeom>
          <a:solidFill>
            <a:srgbClr val="DC3338"/>
          </a:solidFill>
          <a:ln>
            <a:solidFill>
              <a:srgbClr val="DC3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50BE57D-5083-4833-9C67-E0FB3D16F515}"/>
              </a:ext>
            </a:extLst>
          </p:cNvPr>
          <p:cNvSpPr txBox="1"/>
          <p:nvPr/>
        </p:nvSpPr>
        <p:spPr>
          <a:xfrm>
            <a:off x="552066" y="1353314"/>
            <a:ext cx="20505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맑은 고딕" pitchFamily="50" charset="-127"/>
                <a:ea typeface="맑은 고딕" pitchFamily="50" charset="-127"/>
              </a:rPr>
              <a:t>아이디</a:t>
            </a:r>
            <a:r>
              <a:rPr lang="en-US" altLang="ko-KR" sz="22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200" dirty="0" err="1"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lang="en-US" altLang="ko-KR" sz="22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sz="2200" dirty="0" smtClean="0">
                <a:latin typeface="맑은 고딕" pitchFamily="50" charset="-127"/>
                <a:ea typeface="맑은 고딕" pitchFamily="50" charset="-127"/>
              </a:rPr>
              <a:t>(JAVASCRIPT)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8AB7261-1725-43F7-8B2C-F668AFD0462E}"/>
              </a:ext>
            </a:extLst>
          </p:cNvPr>
          <p:cNvSpPr/>
          <p:nvPr/>
        </p:nvSpPr>
        <p:spPr>
          <a:xfrm>
            <a:off x="4030199" y="321584"/>
            <a:ext cx="137160" cy="65514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C3BBFD15-1E47-4D07-AA62-A4A27ED8700E}"/>
              </a:ext>
            </a:extLst>
          </p:cNvPr>
          <p:cNvSpPr/>
          <p:nvPr/>
        </p:nvSpPr>
        <p:spPr>
          <a:xfrm>
            <a:off x="3564477" y="861304"/>
            <a:ext cx="160922" cy="6011693"/>
          </a:xfrm>
          <a:prstGeom prst="rect">
            <a:avLst/>
          </a:prstGeom>
          <a:solidFill>
            <a:srgbClr val="DC333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C81C847-B10C-4E9C-B371-6801A0B3AACE}"/>
              </a:ext>
            </a:extLst>
          </p:cNvPr>
          <p:cNvSpPr/>
          <p:nvPr/>
        </p:nvSpPr>
        <p:spPr>
          <a:xfrm>
            <a:off x="3793077" y="583958"/>
            <a:ext cx="150762" cy="62890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ECE72A15-0E7C-43C7-B2D1-563CC70583AE}"/>
              </a:ext>
            </a:extLst>
          </p:cNvPr>
          <p:cNvSpPr/>
          <p:nvPr/>
        </p:nvSpPr>
        <p:spPr>
          <a:xfrm>
            <a:off x="3943838" y="581405"/>
            <a:ext cx="8933961" cy="1676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40738A98-31DB-403B-89FC-D5B81FD792A4}"/>
              </a:ext>
            </a:extLst>
          </p:cNvPr>
          <p:cNvSpPr/>
          <p:nvPr/>
        </p:nvSpPr>
        <p:spPr>
          <a:xfrm>
            <a:off x="3716876" y="863505"/>
            <a:ext cx="9206543" cy="188297"/>
          </a:xfrm>
          <a:prstGeom prst="rect">
            <a:avLst/>
          </a:prstGeom>
          <a:solidFill>
            <a:srgbClr val="ED202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</a:t>
            </a:r>
            <a:endParaRPr lang="ko-KR" altLang="en-US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16C914B-E7F7-45F8-9227-DC40C8DB3622}"/>
              </a:ext>
            </a:extLst>
          </p:cNvPr>
          <p:cNvSpPr/>
          <p:nvPr/>
        </p:nvSpPr>
        <p:spPr>
          <a:xfrm>
            <a:off x="4167358" y="321569"/>
            <a:ext cx="8718259" cy="1676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4897524" y="3682484"/>
            <a:ext cx="529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입력란에 공백인 경우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524" y="4186016"/>
            <a:ext cx="493395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524" y="1738034"/>
            <a:ext cx="5038725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4821324" y="1215386"/>
            <a:ext cx="529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회원가입에서 넘겨받은 데이터 자바언어로 선언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198" y="5389563"/>
            <a:ext cx="5600700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722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A2A1CC81-D2AF-4328-A37D-115F4A15215C}"/>
              </a:ext>
            </a:extLst>
          </p:cNvPr>
          <p:cNvCxnSpPr/>
          <p:nvPr/>
        </p:nvCxnSpPr>
        <p:spPr>
          <a:xfrm>
            <a:off x="2939637" y="1584718"/>
            <a:ext cx="701040" cy="0"/>
          </a:xfrm>
          <a:prstGeom prst="line">
            <a:avLst/>
          </a:prstGeom>
          <a:ln w="28575">
            <a:solidFill>
              <a:srgbClr val="DC33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="" xmlns:a16="http://schemas.microsoft.com/office/drawing/2014/main" id="{6588294B-6F87-4513-AB3D-279BD41CFE3E}"/>
              </a:ext>
            </a:extLst>
          </p:cNvPr>
          <p:cNvSpPr/>
          <p:nvPr/>
        </p:nvSpPr>
        <p:spPr>
          <a:xfrm>
            <a:off x="2832957" y="1500327"/>
            <a:ext cx="167640" cy="167640"/>
          </a:xfrm>
          <a:prstGeom prst="ellipse">
            <a:avLst/>
          </a:prstGeom>
          <a:solidFill>
            <a:srgbClr val="DC3338"/>
          </a:solidFill>
          <a:ln>
            <a:solidFill>
              <a:srgbClr val="DC3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50BE57D-5083-4833-9C67-E0FB3D16F515}"/>
              </a:ext>
            </a:extLst>
          </p:cNvPr>
          <p:cNvSpPr txBox="1"/>
          <p:nvPr/>
        </p:nvSpPr>
        <p:spPr>
          <a:xfrm>
            <a:off x="552066" y="1353314"/>
            <a:ext cx="20505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맑은 고딕" pitchFamily="50" charset="-127"/>
                <a:ea typeface="맑은 고딕" pitchFamily="50" charset="-127"/>
              </a:rPr>
              <a:t>아이디</a:t>
            </a:r>
            <a:r>
              <a:rPr lang="en-US" altLang="ko-KR" sz="22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200" dirty="0" err="1"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lang="en-US" altLang="ko-KR" sz="22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sz="2200" dirty="0" smtClean="0">
                <a:latin typeface="맑은 고딕" pitchFamily="50" charset="-127"/>
                <a:ea typeface="맑은 고딕" pitchFamily="50" charset="-127"/>
              </a:rPr>
              <a:t>(JAVASCRIPT)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8AB7261-1725-43F7-8B2C-F668AFD0462E}"/>
              </a:ext>
            </a:extLst>
          </p:cNvPr>
          <p:cNvSpPr/>
          <p:nvPr/>
        </p:nvSpPr>
        <p:spPr>
          <a:xfrm>
            <a:off x="4030199" y="321584"/>
            <a:ext cx="137160" cy="65514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C3BBFD15-1E47-4D07-AA62-A4A27ED8700E}"/>
              </a:ext>
            </a:extLst>
          </p:cNvPr>
          <p:cNvSpPr/>
          <p:nvPr/>
        </p:nvSpPr>
        <p:spPr>
          <a:xfrm>
            <a:off x="3564477" y="861304"/>
            <a:ext cx="160922" cy="6011693"/>
          </a:xfrm>
          <a:prstGeom prst="rect">
            <a:avLst/>
          </a:prstGeom>
          <a:solidFill>
            <a:srgbClr val="DC333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C81C847-B10C-4E9C-B371-6801A0B3AACE}"/>
              </a:ext>
            </a:extLst>
          </p:cNvPr>
          <p:cNvSpPr/>
          <p:nvPr/>
        </p:nvSpPr>
        <p:spPr>
          <a:xfrm>
            <a:off x="3793077" y="583958"/>
            <a:ext cx="150762" cy="62890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ECE72A15-0E7C-43C7-B2D1-563CC70583AE}"/>
              </a:ext>
            </a:extLst>
          </p:cNvPr>
          <p:cNvSpPr/>
          <p:nvPr/>
        </p:nvSpPr>
        <p:spPr>
          <a:xfrm>
            <a:off x="3943838" y="581405"/>
            <a:ext cx="8933961" cy="1676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40738A98-31DB-403B-89FC-D5B81FD792A4}"/>
              </a:ext>
            </a:extLst>
          </p:cNvPr>
          <p:cNvSpPr/>
          <p:nvPr/>
        </p:nvSpPr>
        <p:spPr>
          <a:xfrm>
            <a:off x="3716876" y="863505"/>
            <a:ext cx="9206543" cy="188297"/>
          </a:xfrm>
          <a:prstGeom prst="rect">
            <a:avLst/>
          </a:prstGeom>
          <a:solidFill>
            <a:srgbClr val="ED202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</a:t>
            </a:r>
            <a:endParaRPr lang="ko-KR" altLang="en-US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16C914B-E7F7-45F8-9227-DC40C8DB3622}"/>
              </a:ext>
            </a:extLst>
          </p:cNvPr>
          <p:cNvSpPr/>
          <p:nvPr/>
        </p:nvSpPr>
        <p:spPr>
          <a:xfrm>
            <a:off x="4167358" y="321569"/>
            <a:ext cx="8718259" cy="1676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4897524" y="1483301"/>
            <a:ext cx="529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입력 시 형식에 맞지 않는 경우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080" y="2452702"/>
            <a:ext cx="7229475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997" y="5945967"/>
            <a:ext cx="6883157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4681623" y="3790949"/>
            <a:ext cx="529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입력이 틀릴 경우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524" y="1852633"/>
            <a:ext cx="478155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080" y="4160281"/>
            <a:ext cx="4686300" cy="169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900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A2A1CC81-D2AF-4328-A37D-115F4A15215C}"/>
              </a:ext>
            </a:extLst>
          </p:cNvPr>
          <p:cNvCxnSpPr/>
          <p:nvPr/>
        </p:nvCxnSpPr>
        <p:spPr>
          <a:xfrm>
            <a:off x="2939637" y="1584718"/>
            <a:ext cx="701040" cy="0"/>
          </a:xfrm>
          <a:prstGeom prst="line">
            <a:avLst/>
          </a:prstGeom>
          <a:ln w="28575">
            <a:solidFill>
              <a:srgbClr val="DC33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="" xmlns:a16="http://schemas.microsoft.com/office/drawing/2014/main" id="{6588294B-6F87-4513-AB3D-279BD41CFE3E}"/>
              </a:ext>
            </a:extLst>
          </p:cNvPr>
          <p:cNvSpPr/>
          <p:nvPr/>
        </p:nvSpPr>
        <p:spPr>
          <a:xfrm>
            <a:off x="2832957" y="1500327"/>
            <a:ext cx="167640" cy="167640"/>
          </a:xfrm>
          <a:prstGeom prst="ellipse">
            <a:avLst/>
          </a:prstGeom>
          <a:solidFill>
            <a:srgbClr val="DC3338"/>
          </a:solidFill>
          <a:ln>
            <a:solidFill>
              <a:srgbClr val="DC3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50BE57D-5083-4833-9C67-E0FB3D16F515}"/>
              </a:ext>
            </a:extLst>
          </p:cNvPr>
          <p:cNvSpPr txBox="1"/>
          <p:nvPr/>
        </p:nvSpPr>
        <p:spPr>
          <a:xfrm>
            <a:off x="552066" y="1353314"/>
            <a:ext cx="20505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맑은 고딕" pitchFamily="50" charset="-127"/>
                <a:ea typeface="맑은 고딕" pitchFamily="50" charset="-127"/>
              </a:rPr>
              <a:t>아이디</a:t>
            </a:r>
            <a:r>
              <a:rPr lang="en-US" altLang="ko-KR" sz="22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200" dirty="0" err="1"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lang="en-US" altLang="ko-KR" sz="22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sz="2200" dirty="0" smtClean="0">
                <a:latin typeface="맑은 고딕" pitchFamily="50" charset="-127"/>
                <a:ea typeface="맑은 고딕" pitchFamily="50" charset="-127"/>
              </a:rPr>
              <a:t>(JAVASCRIPT)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8AB7261-1725-43F7-8B2C-F668AFD0462E}"/>
              </a:ext>
            </a:extLst>
          </p:cNvPr>
          <p:cNvSpPr/>
          <p:nvPr/>
        </p:nvSpPr>
        <p:spPr>
          <a:xfrm>
            <a:off x="4030199" y="321584"/>
            <a:ext cx="137160" cy="65514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C3BBFD15-1E47-4D07-AA62-A4A27ED8700E}"/>
              </a:ext>
            </a:extLst>
          </p:cNvPr>
          <p:cNvSpPr/>
          <p:nvPr/>
        </p:nvSpPr>
        <p:spPr>
          <a:xfrm>
            <a:off x="3564477" y="861304"/>
            <a:ext cx="160922" cy="6011693"/>
          </a:xfrm>
          <a:prstGeom prst="rect">
            <a:avLst/>
          </a:prstGeom>
          <a:solidFill>
            <a:srgbClr val="DC333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C81C847-B10C-4E9C-B371-6801A0B3AACE}"/>
              </a:ext>
            </a:extLst>
          </p:cNvPr>
          <p:cNvSpPr/>
          <p:nvPr/>
        </p:nvSpPr>
        <p:spPr>
          <a:xfrm>
            <a:off x="3793077" y="583958"/>
            <a:ext cx="150762" cy="62890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ECE72A15-0E7C-43C7-B2D1-563CC70583AE}"/>
              </a:ext>
            </a:extLst>
          </p:cNvPr>
          <p:cNvSpPr/>
          <p:nvPr/>
        </p:nvSpPr>
        <p:spPr>
          <a:xfrm>
            <a:off x="3943838" y="581405"/>
            <a:ext cx="8933961" cy="1676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40738A98-31DB-403B-89FC-D5B81FD792A4}"/>
              </a:ext>
            </a:extLst>
          </p:cNvPr>
          <p:cNvSpPr/>
          <p:nvPr/>
        </p:nvSpPr>
        <p:spPr>
          <a:xfrm>
            <a:off x="3716876" y="863505"/>
            <a:ext cx="9206543" cy="188297"/>
          </a:xfrm>
          <a:prstGeom prst="rect">
            <a:avLst/>
          </a:prstGeom>
          <a:solidFill>
            <a:srgbClr val="ED202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</a:t>
            </a:r>
            <a:endParaRPr lang="ko-KR" altLang="en-US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16C914B-E7F7-45F8-9227-DC40C8DB3622}"/>
              </a:ext>
            </a:extLst>
          </p:cNvPr>
          <p:cNvSpPr/>
          <p:nvPr/>
        </p:nvSpPr>
        <p:spPr>
          <a:xfrm>
            <a:off x="4167358" y="321569"/>
            <a:ext cx="8718259" cy="1676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4897524" y="1483301"/>
            <a:ext cx="529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입력 시 형식에 맞지 않는 경우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080" y="2452702"/>
            <a:ext cx="7229475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62987" y="2238390"/>
            <a:ext cx="5790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정규식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997" y="5945967"/>
            <a:ext cx="6883157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4681623" y="3790949"/>
            <a:ext cx="529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입력이 틀릴 경우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524" y="1852633"/>
            <a:ext cx="478155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2" y="2305070"/>
            <a:ext cx="10010775" cy="4286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080" y="4160281"/>
            <a:ext cx="4686300" cy="169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918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98347B35-7867-463E-BB2A-D04127DF4481}"/>
              </a:ext>
            </a:extLst>
          </p:cNvPr>
          <p:cNvCxnSpPr>
            <a:cxnSpLocks/>
          </p:cNvCxnSpPr>
          <p:nvPr/>
        </p:nvCxnSpPr>
        <p:spPr>
          <a:xfrm flipV="1">
            <a:off x="3200400" y="2205748"/>
            <a:ext cx="743438" cy="4052"/>
          </a:xfrm>
          <a:prstGeom prst="line">
            <a:avLst/>
          </a:prstGeom>
          <a:ln w="28575">
            <a:solidFill>
              <a:srgbClr val="F2AD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9A5CDAC4-B696-4115-A176-6CDA5333F73E}"/>
              </a:ext>
            </a:extLst>
          </p:cNvPr>
          <p:cNvSpPr/>
          <p:nvPr/>
        </p:nvSpPr>
        <p:spPr>
          <a:xfrm>
            <a:off x="3034723" y="2136926"/>
            <a:ext cx="167640" cy="1676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F08C22D-C384-46F5-BAA6-2DC6F75F4B91}"/>
              </a:ext>
            </a:extLst>
          </p:cNvPr>
          <p:cNvSpPr txBox="1"/>
          <p:nvPr/>
        </p:nvSpPr>
        <p:spPr>
          <a:xfrm>
            <a:off x="619226" y="1805247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비밀번호</a:t>
            </a:r>
            <a:endParaRPr lang="en-US" altLang="ko-KR" sz="22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8AB7261-1725-43F7-8B2C-F668AFD0462E}"/>
              </a:ext>
            </a:extLst>
          </p:cNvPr>
          <p:cNvSpPr/>
          <p:nvPr/>
        </p:nvSpPr>
        <p:spPr>
          <a:xfrm>
            <a:off x="4030199" y="321584"/>
            <a:ext cx="137160" cy="65514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ECE72A15-0E7C-43C7-B2D1-563CC70583AE}"/>
              </a:ext>
            </a:extLst>
          </p:cNvPr>
          <p:cNvSpPr/>
          <p:nvPr/>
        </p:nvSpPr>
        <p:spPr>
          <a:xfrm>
            <a:off x="3943838" y="581405"/>
            <a:ext cx="8933961" cy="1676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16C914B-E7F7-45F8-9227-DC40C8DB3622}"/>
              </a:ext>
            </a:extLst>
          </p:cNvPr>
          <p:cNvSpPr/>
          <p:nvPr/>
        </p:nvSpPr>
        <p:spPr>
          <a:xfrm>
            <a:off x="4167358" y="321569"/>
            <a:ext cx="8718259" cy="1676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C81C847-B10C-4E9C-B371-6801A0B3AACE}"/>
              </a:ext>
            </a:extLst>
          </p:cNvPr>
          <p:cNvSpPr/>
          <p:nvPr/>
        </p:nvSpPr>
        <p:spPr>
          <a:xfrm>
            <a:off x="3793077" y="583958"/>
            <a:ext cx="150762" cy="62890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726207" y="1095368"/>
            <a:ext cx="657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기본 상태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81626" y="2488241"/>
            <a:ext cx="4506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입력하지 않았을 경우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726207" y="4106071"/>
            <a:ext cx="677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로그인 버튼 클릭 시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또는 비밀번호가 틀린 경우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644" y="1525421"/>
            <a:ext cx="472440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694" y="2988761"/>
            <a:ext cx="4867275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694" y="4655346"/>
            <a:ext cx="4686300" cy="169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602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98347B35-7867-463E-BB2A-D04127DF4481}"/>
              </a:ext>
            </a:extLst>
          </p:cNvPr>
          <p:cNvCxnSpPr>
            <a:cxnSpLocks/>
          </p:cNvCxnSpPr>
          <p:nvPr/>
        </p:nvCxnSpPr>
        <p:spPr>
          <a:xfrm flipV="1">
            <a:off x="3200400" y="2205748"/>
            <a:ext cx="743438" cy="4052"/>
          </a:xfrm>
          <a:prstGeom prst="line">
            <a:avLst/>
          </a:prstGeom>
          <a:ln w="28575">
            <a:solidFill>
              <a:srgbClr val="F2AD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9A5CDAC4-B696-4115-A176-6CDA5333F73E}"/>
              </a:ext>
            </a:extLst>
          </p:cNvPr>
          <p:cNvSpPr/>
          <p:nvPr/>
        </p:nvSpPr>
        <p:spPr>
          <a:xfrm>
            <a:off x="3034723" y="2136926"/>
            <a:ext cx="167640" cy="1676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F08C22D-C384-46F5-BAA6-2DC6F75F4B91}"/>
              </a:ext>
            </a:extLst>
          </p:cNvPr>
          <p:cNvSpPr txBox="1"/>
          <p:nvPr/>
        </p:nvSpPr>
        <p:spPr>
          <a:xfrm>
            <a:off x="619226" y="1805247"/>
            <a:ext cx="20042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비밀번호</a:t>
            </a:r>
            <a:endParaRPr lang="en-US" altLang="ko-KR" sz="22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2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(JAVASCRIPT)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8AB7261-1725-43F7-8B2C-F668AFD0462E}"/>
              </a:ext>
            </a:extLst>
          </p:cNvPr>
          <p:cNvSpPr/>
          <p:nvPr/>
        </p:nvSpPr>
        <p:spPr>
          <a:xfrm>
            <a:off x="4030199" y="321584"/>
            <a:ext cx="137160" cy="65514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ECE72A15-0E7C-43C7-B2D1-563CC70583AE}"/>
              </a:ext>
            </a:extLst>
          </p:cNvPr>
          <p:cNvSpPr/>
          <p:nvPr/>
        </p:nvSpPr>
        <p:spPr>
          <a:xfrm>
            <a:off x="3943838" y="581405"/>
            <a:ext cx="8933961" cy="1676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16C914B-E7F7-45F8-9227-DC40C8DB3622}"/>
              </a:ext>
            </a:extLst>
          </p:cNvPr>
          <p:cNvSpPr/>
          <p:nvPr/>
        </p:nvSpPr>
        <p:spPr>
          <a:xfrm>
            <a:off x="4167358" y="321569"/>
            <a:ext cx="8718259" cy="1676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C81C847-B10C-4E9C-B371-6801A0B3AACE}"/>
              </a:ext>
            </a:extLst>
          </p:cNvPr>
          <p:cNvSpPr/>
          <p:nvPr/>
        </p:nvSpPr>
        <p:spPr>
          <a:xfrm>
            <a:off x="3793077" y="583958"/>
            <a:ext cx="150762" cy="62890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26207" y="1116894"/>
            <a:ext cx="4506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입력하지 않았을 경우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816694" y="4106071"/>
            <a:ext cx="677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로그인 버튼 클릭 시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또는 비밀번호가 틀린 경우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275" y="1617414"/>
            <a:ext cx="4867275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906" y="4646617"/>
            <a:ext cx="4686300" cy="169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275" y="2582066"/>
            <a:ext cx="5972175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915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98347B35-7867-463E-BB2A-D04127DF4481}"/>
              </a:ext>
            </a:extLst>
          </p:cNvPr>
          <p:cNvCxnSpPr>
            <a:cxnSpLocks/>
          </p:cNvCxnSpPr>
          <p:nvPr/>
        </p:nvCxnSpPr>
        <p:spPr>
          <a:xfrm flipV="1">
            <a:off x="3200400" y="2205748"/>
            <a:ext cx="743438" cy="4052"/>
          </a:xfrm>
          <a:prstGeom prst="line">
            <a:avLst/>
          </a:prstGeom>
          <a:ln w="28575">
            <a:solidFill>
              <a:srgbClr val="F2AD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9A5CDAC4-B696-4115-A176-6CDA5333F73E}"/>
              </a:ext>
            </a:extLst>
          </p:cNvPr>
          <p:cNvSpPr/>
          <p:nvPr/>
        </p:nvSpPr>
        <p:spPr>
          <a:xfrm>
            <a:off x="3034723" y="2136926"/>
            <a:ext cx="167640" cy="1676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F08C22D-C384-46F5-BAA6-2DC6F75F4B91}"/>
              </a:ext>
            </a:extLst>
          </p:cNvPr>
          <p:cNvSpPr txBox="1"/>
          <p:nvPr/>
        </p:nvSpPr>
        <p:spPr>
          <a:xfrm>
            <a:off x="619226" y="1805247"/>
            <a:ext cx="20042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비밀번호</a:t>
            </a:r>
            <a:endParaRPr lang="en-US" altLang="ko-KR" sz="22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2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(JAVASCRIPT)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8AB7261-1725-43F7-8B2C-F668AFD0462E}"/>
              </a:ext>
            </a:extLst>
          </p:cNvPr>
          <p:cNvSpPr/>
          <p:nvPr/>
        </p:nvSpPr>
        <p:spPr>
          <a:xfrm>
            <a:off x="4030199" y="321584"/>
            <a:ext cx="137160" cy="65514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ECE72A15-0E7C-43C7-B2D1-563CC70583AE}"/>
              </a:ext>
            </a:extLst>
          </p:cNvPr>
          <p:cNvSpPr/>
          <p:nvPr/>
        </p:nvSpPr>
        <p:spPr>
          <a:xfrm>
            <a:off x="3943838" y="581405"/>
            <a:ext cx="8933961" cy="1676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16C914B-E7F7-45F8-9227-DC40C8DB3622}"/>
              </a:ext>
            </a:extLst>
          </p:cNvPr>
          <p:cNvSpPr/>
          <p:nvPr/>
        </p:nvSpPr>
        <p:spPr>
          <a:xfrm>
            <a:off x="4167358" y="321569"/>
            <a:ext cx="8718259" cy="1676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C81C847-B10C-4E9C-B371-6801A0B3AACE}"/>
              </a:ext>
            </a:extLst>
          </p:cNvPr>
          <p:cNvSpPr/>
          <p:nvPr/>
        </p:nvSpPr>
        <p:spPr>
          <a:xfrm>
            <a:off x="3793077" y="583958"/>
            <a:ext cx="150762" cy="62890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26207" y="1116894"/>
            <a:ext cx="4506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입력하지 않았을 경우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816694" y="4106071"/>
            <a:ext cx="677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로그인 버튼 클릭 시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또는 비밀번호가 틀린 경우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275" y="1617414"/>
            <a:ext cx="4867275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906" y="4646617"/>
            <a:ext cx="4686300" cy="169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275" y="2582066"/>
            <a:ext cx="5972175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275" y="5689600"/>
            <a:ext cx="6086475" cy="9144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825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14982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732D4F03-ADD5-42BC-9411-838A9589A7EB}"/>
              </a:ext>
            </a:extLst>
          </p:cNvPr>
          <p:cNvCxnSpPr>
            <a:cxnSpLocks/>
            <a:stCxn id="22" idx="2"/>
          </p:cNvCxnSpPr>
          <p:nvPr/>
        </p:nvCxnSpPr>
        <p:spPr>
          <a:xfrm flipV="1">
            <a:off x="3236817" y="3146818"/>
            <a:ext cx="910590" cy="7049"/>
          </a:xfrm>
          <a:prstGeom prst="line">
            <a:avLst/>
          </a:prstGeom>
          <a:ln w="28575">
            <a:solidFill>
              <a:srgbClr val="9EC3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9EECBB12-C57C-4B71-9161-2402775A7C07}"/>
              </a:ext>
            </a:extLst>
          </p:cNvPr>
          <p:cNvSpPr/>
          <p:nvPr/>
        </p:nvSpPr>
        <p:spPr>
          <a:xfrm>
            <a:off x="3236817" y="3070047"/>
            <a:ext cx="167640" cy="167640"/>
          </a:xfrm>
          <a:prstGeom prst="ellipse">
            <a:avLst/>
          </a:prstGeom>
          <a:solidFill>
            <a:srgbClr val="9EC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8AB7261-1725-43F7-8B2C-F668AFD0462E}"/>
              </a:ext>
            </a:extLst>
          </p:cNvPr>
          <p:cNvSpPr/>
          <p:nvPr/>
        </p:nvSpPr>
        <p:spPr>
          <a:xfrm>
            <a:off x="4030199" y="321584"/>
            <a:ext cx="137160" cy="6551413"/>
          </a:xfrm>
          <a:prstGeom prst="rect">
            <a:avLst/>
          </a:prstGeom>
          <a:solidFill>
            <a:srgbClr val="9EC33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16C914B-E7F7-45F8-9227-DC40C8DB3622}"/>
              </a:ext>
            </a:extLst>
          </p:cNvPr>
          <p:cNvSpPr/>
          <p:nvPr/>
        </p:nvSpPr>
        <p:spPr>
          <a:xfrm>
            <a:off x="4167358" y="321569"/>
            <a:ext cx="8718259" cy="167653"/>
          </a:xfrm>
          <a:prstGeom prst="rect">
            <a:avLst/>
          </a:prstGeom>
          <a:solidFill>
            <a:srgbClr val="9EC33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6F08C22D-C384-46F5-BAA6-2DC6F75F4B91}"/>
              </a:ext>
            </a:extLst>
          </p:cNvPr>
          <p:cNvSpPr txBox="1"/>
          <p:nvPr/>
        </p:nvSpPr>
        <p:spPr>
          <a:xfrm>
            <a:off x="1710585" y="2984179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비밀번호</a:t>
            </a:r>
            <a:endParaRPr lang="en-US" altLang="ko-KR" sz="22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307" y="1848998"/>
            <a:ext cx="48291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681626" y="1245799"/>
            <a:ext cx="657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비밀번호 입력 시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안보이게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21532" y="2775578"/>
            <a:ext cx="657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비밀번호 입력 시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보기게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406" y="3195710"/>
            <a:ext cx="4752975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616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14982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732D4F03-ADD5-42BC-9411-838A9589A7EB}"/>
              </a:ext>
            </a:extLst>
          </p:cNvPr>
          <p:cNvCxnSpPr>
            <a:cxnSpLocks/>
            <a:stCxn id="22" idx="2"/>
          </p:cNvCxnSpPr>
          <p:nvPr/>
        </p:nvCxnSpPr>
        <p:spPr>
          <a:xfrm flipV="1">
            <a:off x="3236817" y="3146818"/>
            <a:ext cx="910590" cy="7049"/>
          </a:xfrm>
          <a:prstGeom prst="line">
            <a:avLst/>
          </a:prstGeom>
          <a:ln w="28575">
            <a:solidFill>
              <a:srgbClr val="9EC3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9EECBB12-C57C-4B71-9161-2402775A7C07}"/>
              </a:ext>
            </a:extLst>
          </p:cNvPr>
          <p:cNvSpPr/>
          <p:nvPr/>
        </p:nvSpPr>
        <p:spPr>
          <a:xfrm>
            <a:off x="3236817" y="3070047"/>
            <a:ext cx="167640" cy="167640"/>
          </a:xfrm>
          <a:prstGeom prst="ellipse">
            <a:avLst/>
          </a:prstGeom>
          <a:solidFill>
            <a:srgbClr val="9EC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8AB7261-1725-43F7-8B2C-F668AFD0462E}"/>
              </a:ext>
            </a:extLst>
          </p:cNvPr>
          <p:cNvSpPr/>
          <p:nvPr/>
        </p:nvSpPr>
        <p:spPr>
          <a:xfrm>
            <a:off x="4030199" y="321584"/>
            <a:ext cx="137160" cy="6551413"/>
          </a:xfrm>
          <a:prstGeom prst="rect">
            <a:avLst/>
          </a:prstGeom>
          <a:solidFill>
            <a:srgbClr val="9EC33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16C914B-E7F7-45F8-9227-DC40C8DB3622}"/>
              </a:ext>
            </a:extLst>
          </p:cNvPr>
          <p:cNvSpPr/>
          <p:nvPr/>
        </p:nvSpPr>
        <p:spPr>
          <a:xfrm>
            <a:off x="4167358" y="321569"/>
            <a:ext cx="8718259" cy="167653"/>
          </a:xfrm>
          <a:prstGeom prst="rect">
            <a:avLst/>
          </a:prstGeom>
          <a:solidFill>
            <a:srgbClr val="9EC33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6F08C22D-C384-46F5-BAA6-2DC6F75F4B91}"/>
              </a:ext>
            </a:extLst>
          </p:cNvPr>
          <p:cNvSpPr txBox="1"/>
          <p:nvPr/>
        </p:nvSpPr>
        <p:spPr>
          <a:xfrm>
            <a:off x="1710585" y="2984179"/>
            <a:ext cx="20042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비밀번호</a:t>
            </a:r>
            <a:endParaRPr lang="en-US" altLang="ko-KR" sz="22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2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(JAVASCRIPT)</a:t>
            </a: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068" y="909014"/>
            <a:ext cx="48291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809162" y="539682"/>
            <a:ext cx="657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비밀번호 입력 시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안보이게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09162" y="1650928"/>
            <a:ext cx="657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비밀번호 입력 시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보기게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036" y="2071060"/>
            <a:ext cx="4752975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792" y="2984179"/>
            <a:ext cx="6400800" cy="363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045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-389300"/>
            <a:ext cx="12192000" cy="7247299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8441731D-3A80-4744-B683-C25603C2F4E1}"/>
              </a:ext>
            </a:extLst>
          </p:cNvPr>
          <p:cNvSpPr/>
          <p:nvPr/>
        </p:nvSpPr>
        <p:spPr>
          <a:xfrm>
            <a:off x="-23474" y="-389300"/>
            <a:ext cx="4612600" cy="72472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07AE87DF-2A4B-493A-9884-FD1E47D60597}"/>
              </a:ext>
            </a:extLst>
          </p:cNvPr>
          <p:cNvSpPr txBox="1"/>
          <p:nvPr/>
        </p:nvSpPr>
        <p:spPr>
          <a:xfrm>
            <a:off x="8047993" y="314270"/>
            <a:ext cx="393578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로그아웃 페이지로 이동하는</a:t>
            </a:r>
            <a:endParaRPr lang="en-US" altLang="ko-KR" sz="20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2000" dirty="0" smtClean="0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하이퍼링크</a:t>
            </a:r>
            <a:endParaRPr lang="en-US" altLang="ko-KR" sz="2000" dirty="0" smtClean="0">
              <a:highlight>
                <a:srgbClr val="FFFF00"/>
              </a:highligh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사다리꼴 7">
            <a:extLst>
              <a:ext uri="{FF2B5EF4-FFF2-40B4-BE49-F238E27FC236}">
                <a16:creationId xmlns="" xmlns:a16="http://schemas.microsoft.com/office/drawing/2014/main" id="{70EE9132-0818-4382-B924-F2C5738C0786}"/>
              </a:ext>
            </a:extLst>
          </p:cNvPr>
          <p:cNvSpPr/>
          <p:nvPr/>
        </p:nvSpPr>
        <p:spPr>
          <a:xfrm>
            <a:off x="5239023" y="5294358"/>
            <a:ext cx="2026920" cy="899729"/>
          </a:xfrm>
          <a:prstGeom prst="trapezoid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41905B28-3C62-4111-BFC2-66874F87EA26}"/>
              </a:ext>
            </a:extLst>
          </p:cNvPr>
          <p:cNvGrpSpPr/>
          <p:nvPr/>
        </p:nvGrpSpPr>
        <p:grpSpPr>
          <a:xfrm>
            <a:off x="2865832" y="1721109"/>
            <a:ext cx="6522720" cy="3893822"/>
            <a:chOff x="939160" y="1790698"/>
            <a:chExt cx="6522720" cy="3893822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="" xmlns:a16="http://schemas.microsoft.com/office/drawing/2014/main" id="{245408C1-A9F2-4634-AC30-1B3AA3088081}"/>
                </a:ext>
              </a:extLst>
            </p:cNvPr>
            <p:cNvSpPr/>
            <p:nvPr/>
          </p:nvSpPr>
          <p:spPr>
            <a:xfrm>
              <a:off x="939160" y="1790698"/>
              <a:ext cx="6522720" cy="389382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="" xmlns:a16="http://schemas.microsoft.com/office/drawing/2014/main" id="{84D9E958-7593-4FB7-9442-789898E1740E}"/>
                </a:ext>
              </a:extLst>
            </p:cNvPr>
            <p:cNvSpPr/>
            <p:nvPr/>
          </p:nvSpPr>
          <p:spPr>
            <a:xfrm>
              <a:off x="1170426" y="1933894"/>
              <a:ext cx="6083813" cy="3063238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/>
                <a:t>i</a:t>
              </a:r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="" xmlns:a16="http://schemas.microsoft.com/office/drawing/2014/main" id="{5E8AED8A-3756-41A7-B62F-A49C6A39BA89}"/>
                </a:ext>
              </a:extLst>
            </p:cNvPr>
            <p:cNvSpPr/>
            <p:nvPr/>
          </p:nvSpPr>
          <p:spPr>
            <a:xfrm>
              <a:off x="4274820" y="5227320"/>
              <a:ext cx="182880" cy="18288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="" xmlns:a16="http://schemas.microsoft.com/office/drawing/2014/main" id="{82BF6A0C-9DCF-4F3C-934A-F555915DF3F6}"/>
              </a:ext>
            </a:extLst>
          </p:cNvPr>
          <p:cNvSpPr/>
          <p:nvPr/>
        </p:nvSpPr>
        <p:spPr>
          <a:xfrm>
            <a:off x="5040903" y="6194087"/>
            <a:ext cx="2407920" cy="10667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헤더</a:t>
            </a:r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7507A883-99B5-431F-B92E-3C78F599D025}"/>
              </a:ext>
            </a:extLst>
          </p:cNvPr>
          <p:cNvSpPr txBox="1"/>
          <p:nvPr/>
        </p:nvSpPr>
        <p:spPr>
          <a:xfrm>
            <a:off x="32046" y="1146875"/>
            <a:ext cx="3589444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ko-KR" altLang="en-US" sz="2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공통적으로 존재하며</a:t>
            </a:r>
            <a:endParaRPr lang="en-US" altLang="ko-KR" sz="24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로그인 여부</a:t>
            </a:r>
            <a:r>
              <a:rPr lang="en-US" altLang="ko-KR" sz="2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및 로그아웃</a:t>
            </a:r>
            <a:endParaRPr lang="en-US" altLang="ko-KR" sz="24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실행 가능한</a:t>
            </a:r>
            <a:r>
              <a:rPr lang="en-US" altLang="ko-KR" sz="24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dirty="0" smtClean="0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헤더</a:t>
            </a:r>
            <a:r>
              <a:rPr lang="en-US" altLang="ko-KR" sz="2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”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67FA894D-0086-493A-ABBA-9F2FCA8E8F2B}"/>
              </a:ext>
            </a:extLst>
          </p:cNvPr>
          <p:cNvSpPr txBox="1"/>
          <p:nvPr/>
        </p:nvSpPr>
        <p:spPr>
          <a:xfrm>
            <a:off x="9544326" y="5474992"/>
            <a:ext cx="2416046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쿠팡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홈페이지 구현</a:t>
            </a:r>
            <a:endParaRPr lang="en-US" altLang="ko-KR" sz="20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2000" dirty="0" smtClean="0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로고 및 이미지</a:t>
            </a:r>
            <a:endParaRPr lang="en-US" altLang="ko-KR" sz="20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5FB88627-8A90-450E-BA83-5C290762ABFE}"/>
              </a:ext>
            </a:extLst>
          </p:cNvPr>
          <p:cNvSpPr txBox="1"/>
          <p:nvPr/>
        </p:nvSpPr>
        <p:spPr>
          <a:xfrm>
            <a:off x="51627" y="4831945"/>
            <a:ext cx="3185488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쿠팡에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존재하는 기능목록</a:t>
            </a:r>
            <a:endParaRPr lang="en-US" altLang="ko-KR" sz="20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2000" dirty="0" smtClean="0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기타 하이퍼링크</a:t>
            </a:r>
            <a:endParaRPr lang="en-US" altLang="ko-KR" sz="20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720839" y="4041555"/>
            <a:ext cx="2737831" cy="2062684"/>
            <a:chOff x="6721042" y="4507016"/>
            <a:chExt cx="1978737" cy="1648622"/>
          </a:xfrm>
        </p:grpSpPr>
        <p:sp>
          <p:nvSpPr>
            <p:cNvPr id="56" name="타원 55">
              <a:extLst>
                <a:ext uri="{FF2B5EF4-FFF2-40B4-BE49-F238E27FC236}">
                  <a16:creationId xmlns="" xmlns:a16="http://schemas.microsoft.com/office/drawing/2014/main" id="{951FE6C2-4D35-45BB-BE5D-5E54A555B57F}"/>
                </a:ext>
              </a:extLst>
            </p:cNvPr>
            <p:cNvSpPr/>
            <p:nvPr/>
          </p:nvSpPr>
          <p:spPr>
            <a:xfrm rot="7984857">
              <a:off x="8282281" y="5738140"/>
              <a:ext cx="418663" cy="416333"/>
            </a:xfrm>
            <a:prstGeom prst="ellipse">
              <a:avLst/>
            </a:prstGeom>
            <a:solidFill>
              <a:srgbClr val="3CAAD8"/>
            </a:solidFill>
            <a:ln>
              <a:solidFill>
                <a:srgbClr val="3CAA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DC3338"/>
                </a:solidFill>
              </a:endParaRP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="" xmlns:a16="http://schemas.microsoft.com/office/drawing/2014/main" id="{98996AA3-3C93-49D5-9B0D-0530EBA74A3D}"/>
                </a:ext>
              </a:extLst>
            </p:cNvPr>
            <p:cNvCxnSpPr/>
            <p:nvPr/>
          </p:nvCxnSpPr>
          <p:spPr>
            <a:xfrm>
              <a:off x="7443555" y="5935598"/>
              <a:ext cx="1146148" cy="0"/>
            </a:xfrm>
            <a:prstGeom prst="line">
              <a:avLst/>
            </a:prstGeom>
            <a:ln>
              <a:solidFill>
                <a:srgbClr val="3CAA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타원 57">
              <a:extLst>
                <a:ext uri="{FF2B5EF4-FFF2-40B4-BE49-F238E27FC236}">
                  <a16:creationId xmlns="" xmlns:a16="http://schemas.microsoft.com/office/drawing/2014/main" id="{147C3901-0545-4609-BB7C-864DCC062866}"/>
                </a:ext>
              </a:extLst>
            </p:cNvPr>
            <p:cNvSpPr/>
            <p:nvPr/>
          </p:nvSpPr>
          <p:spPr>
            <a:xfrm rot="7984857">
              <a:off x="8345279" y="5800726"/>
              <a:ext cx="294101" cy="29246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3CAA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DC3338"/>
                </a:solidFill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="" xmlns:a16="http://schemas.microsoft.com/office/drawing/2014/main" id="{47C2D445-C90E-46D3-BC2A-F845A392EAF4}"/>
                </a:ext>
              </a:extLst>
            </p:cNvPr>
            <p:cNvSpPr/>
            <p:nvPr/>
          </p:nvSpPr>
          <p:spPr>
            <a:xfrm rot="12206780">
              <a:off x="6721042" y="4507016"/>
              <a:ext cx="162144" cy="176948"/>
            </a:xfrm>
            <a:prstGeom prst="ellipse">
              <a:avLst/>
            </a:prstGeom>
            <a:solidFill>
              <a:srgbClr val="3CAAD8"/>
            </a:solidFill>
            <a:ln>
              <a:solidFill>
                <a:srgbClr val="3CAA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="" xmlns:a16="http://schemas.microsoft.com/office/drawing/2014/main" id="{53F9A14C-2C61-47DF-8DBD-3BBB62D9FBBB}"/>
                </a:ext>
              </a:extLst>
            </p:cNvPr>
            <p:cNvCxnSpPr>
              <a:cxnSpLocks/>
            </p:cNvCxnSpPr>
            <p:nvPr/>
          </p:nvCxnSpPr>
          <p:spPr>
            <a:xfrm>
              <a:off x="6824417" y="4579307"/>
              <a:ext cx="624406" cy="1364841"/>
            </a:xfrm>
            <a:prstGeom prst="line">
              <a:avLst/>
            </a:prstGeom>
            <a:solidFill>
              <a:srgbClr val="F2AD48"/>
            </a:solidFill>
            <a:ln>
              <a:solidFill>
                <a:srgbClr val="3CAA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="" xmlns:a16="http://schemas.microsoft.com/office/drawing/2014/main" id="{E468CFB9-3BE7-4DCC-BF8A-EAFFC7ACFEFF}"/>
              </a:ext>
            </a:extLst>
          </p:cNvPr>
          <p:cNvGrpSpPr/>
          <p:nvPr/>
        </p:nvGrpSpPr>
        <p:grpSpPr>
          <a:xfrm>
            <a:off x="8341996" y="988541"/>
            <a:ext cx="1238609" cy="1957319"/>
            <a:chOff x="7448823" y="630259"/>
            <a:chExt cx="2760160" cy="2616546"/>
          </a:xfrm>
        </p:grpSpPr>
        <p:sp>
          <p:nvSpPr>
            <p:cNvPr id="20" name="타원 19">
              <a:extLst>
                <a:ext uri="{FF2B5EF4-FFF2-40B4-BE49-F238E27FC236}">
                  <a16:creationId xmlns="" xmlns:a16="http://schemas.microsoft.com/office/drawing/2014/main" id="{29DCF47B-86A3-45A5-86D9-3793C73F6970}"/>
                </a:ext>
              </a:extLst>
            </p:cNvPr>
            <p:cNvSpPr/>
            <p:nvPr/>
          </p:nvSpPr>
          <p:spPr>
            <a:xfrm>
              <a:off x="9665535" y="630259"/>
              <a:ext cx="543448" cy="543448"/>
            </a:xfrm>
            <a:prstGeom prst="ellipse">
              <a:avLst/>
            </a:prstGeom>
            <a:solidFill>
              <a:srgbClr val="ED20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DC3338"/>
                </a:solidFill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="" xmlns:a16="http://schemas.microsoft.com/office/drawing/2014/main" id="{8E0A7055-D26F-482A-ABF9-92E8B3096BFE}"/>
                </a:ext>
              </a:extLst>
            </p:cNvPr>
            <p:cNvCxnSpPr/>
            <p:nvPr/>
          </p:nvCxnSpPr>
          <p:spPr>
            <a:xfrm flipV="1">
              <a:off x="7448823" y="900087"/>
              <a:ext cx="2488434" cy="2306392"/>
            </a:xfrm>
            <a:prstGeom prst="line">
              <a:avLst/>
            </a:prstGeom>
            <a:ln>
              <a:solidFill>
                <a:srgbClr val="ED20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20">
              <a:extLst>
                <a:ext uri="{FF2B5EF4-FFF2-40B4-BE49-F238E27FC236}">
                  <a16:creationId xmlns="" xmlns:a16="http://schemas.microsoft.com/office/drawing/2014/main" id="{D329BAAA-7628-487F-970C-6BC9618CA3A1}"/>
                </a:ext>
              </a:extLst>
            </p:cNvPr>
            <p:cNvSpPr/>
            <p:nvPr/>
          </p:nvSpPr>
          <p:spPr>
            <a:xfrm>
              <a:off x="9746378" y="709208"/>
              <a:ext cx="381759" cy="3817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DC3338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="" xmlns:a16="http://schemas.microsoft.com/office/drawing/2014/main" id="{22F1570E-C612-4935-A497-D720E64CF105}"/>
                </a:ext>
              </a:extLst>
            </p:cNvPr>
            <p:cNvSpPr/>
            <p:nvPr/>
          </p:nvSpPr>
          <p:spPr>
            <a:xfrm>
              <a:off x="7448823" y="3103609"/>
              <a:ext cx="143196" cy="143196"/>
            </a:xfrm>
            <a:prstGeom prst="ellipse">
              <a:avLst/>
            </a:prstGeom>
            <a:solidFill>
              <a:srgbClr val="ED2026"/>
            </a:solidFill>
            <a:ln>
              <a:solidFill>
                <a:srgbClr val="ED20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098" y="2974373"/>
            <a:ext cx="6083813" cy="1029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0" name="그룹 49">
            <a:extLst>
              <a:ext uri="{FF2B5EF4-FFF2-40B4-BE49-F238E27FC236}">
                <a16:creationId xmlns="" xmlns:a16="http://schemas.microsoft.com/office/drawing/2014/main" id="{A23C8C11-2D09-4585-8AC9-1D7E99CEBE0F}"/>
              </a:ext>
            </a:extLst>
          </p:cNvPr>
          <p:cNvGrpSpPr/>
          <p:nvPr/>
        </p:nvGrpSpPr>
        <p:grpSpPr>
          <a:xfrm rot="12206780">
            <a:off x="2025354" y="2800478"/>
            <a:ext cx="995854" cy="2121665"/>
            <a:chOff x="7448823" y="630259"/>
            <a:chExt cx="2760160" cy="2616546"/>
          </a:xfrm>
          <a:solidFill>
            <a:srgbClr val="F2AD48"/>
          </a:solidFill>
        </p:grpSpPr>
        <p:sp>
          <p:nvSpPr>
            <p:cNvPr id="51" name="타원 50">
              <a:extLst>
                <a:ext uri="{FF2B5EF4-FFF2-40B4-BE49-F238E27FC236}">
                  <a16:creationId xmlns="" xmlns:a16="http://schemas.microsoft.com/office/drawing/2014/main" id="{FF3D1BAE-DEC0-4DD3-876B-4DC457214EEC}"/>
                </a:ext>
              </a:extLst>
            </p:cNvPr>
            <p:cNvSpPr/>
            <p:nvPr/>
          </p:nvSpPr>
          <p:spPr>
            <a:xfrm>
              <a:off x="9665535" y="630259"/>
              <a:ext cx="543448" cy="5434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DC3338"/>
                </a:solidFill>
              </a:endParaRP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="" xmlns:a16="http://schemas.microsoft.com/office/drawing/2014/main" id="{593E8FC2-6AF6-46C2-90D7-BA610645ECB6}"/>
                </a:ext>
              </a:extLst>
            </p:cNvPr>
            <p:cNvCxnSpPr/>
            <p:nvPr/>
          </p:nvCxnSpPr>
          <p:spPr>
            <a:xfrm flipV="1">
              <a:off x="7448823" y="900087"/>
              <a:ext cx="2488434" cy="2306392"/>
            </a:xfrm>
            <a:prstGeom prst="line">
              <a:avLst/>
            </a:prstGeom>
            <a:grpFill/>
            <a:ln>
              <a:solidFill>
                <a:srgbClr val="F2AD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="" xmlns:a16="http://schemas.microsoft.com/office/drawing/2014/main" id="{93AFB5D0-44D8-4828-84A3-C0419723AE38}"/>
                </a:ext>
              </a:extLst>
            </p:cNvPr>
            <p:cNvSpPr/>
            <p:nvPr/>
          </p:nvSpPr>
          <p:spPr>
            <a:xfrm>
              <a:off x="9746378" y="709208"/>
              <a:ext cx="381759" cy="3817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DC3338"/>
                </a:solidFill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="" xmlns:a16="http://schemas.microsoft.com/office/drawing/2014/main" id="{47C2D445-C90E-46D3-BC2A-F845A392EAF4}"/>
                </a:ext>
              </a:extLst>
            </p:cNvPr>
            <p:cNvSpPr/>
            <p:nvPr/>
          </p:nvSpPr>
          <p:spPr>
            <a:xfrm>
              <a:off x="7448823" y="3103609"/>
              <a:ext cx="143196" cy="143196"/>
            </a:xfrm>
            <a:prstGeom prst="ellipse">
              <a:avLst/>
            </a:prstGeom>
            <a:grpFill/>
            <a:ln>
              <a:solidFill>
                <a:srgbClr val="F2AD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906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14982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F08C22D-C384-46F5-BAA6-2DC6F75F4B91}"/>
              </a:ext>
            </a:extLst>
          </p:cNvPr>
          <p:cNvSpPr txBox="1"/>
          <p:nvPr/>
        </p:nvSpPr>
        <p:spPr>
          <a:xfrm>
            <a:off x="529485" y="253679"/>
            <a:ext cx="17491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코드</a:t>
            </a:r>
            <a:r>
              <a:rPr lang="en-US" altLang="ko-KR" sz="2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(HTML)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838200"/>
            <a:ext cx="11315700" cy="5575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601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14982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F08C22D-C384-46F5-BAA6-2DC6F75F4B91}"/>
              </a:ext>
            </a:extLst>
          </p:cNvPr>
          <p:cNvSpPr txBox="1"/>
          <p:nvPr/>
        </p:nvSpPr>
        <p:spPr>
          <a:xfrm>
            <a:off x="529485" y="253679"/>
            <a:ext cx="17491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코드</a:t>
            </a:r>
            <a:r>
              <a:rPr lang="en-US" altLang="ko-KR" sz="2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(HTML)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6" y="1208088"/>
            <a:ext cx="11934825" cy="332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886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14982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F08C22D-C384-46F5-BAA6-2DC6F75F4B91}"/>
              </a:ext>
            </a:extLst>
          </p:cNvPr>
          <p:cNvSpPr txBox="1"/>
          <p:nvPr/>
        </p:nvSpPr>
        <p:spPr>
          <a:xfrm>
            <a:off x="529485" y="253679"/>
            <a:ext cx="14510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코드</a:t>
            </a:r>
            <a:r>
              <a:rPr lang="en-US" altLang="ko-KR" sz="2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(CSS)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2" y="613128"/>
            <a:ext cx="3781425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601" y="684565"/>
            <a:ext cx="3717926" cy="595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154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14982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F08C22D-C384-46F5-BAA6-2DC6F75F4B91}"/>
              </a:ext>
            </a:extLst>
          </p:cNvPr>
          <p:cNvSpPr txBox="1"/>
          <p:nvPr/>
        </p:nvSpPr>
        <p:spPr>
          <a:xfrm>
            <a:off x="529485" y="253679"/>
            <a:ext cx="14510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코드</a:t>
            </a:r>
            <a:r>
              <a:rPr lang="en-US" altLang="ko-KR" sz="2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(CSS)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450" y="684567"/>
            <a:ext cx="3390900" cy="5957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925" y="782021"/>
            <a:ext cx="3638550" cy="576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820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14982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F08C22D-C384-46F5-BAA6-2DC6F75F4B91}"/>
              </a:ext>
            </a:extLst>
          </p:cNvPr>
          <p:cNvSpPr txBox="1"/>
          <p:nvPr/>
        </p:nvSpPr>
        <p:spPr>
          <a:xfrm>
            <a:off x="529485" y="253679"/>
            <a:ext cx="14510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코드</a:t>
            </a:r>
            <a:r>
              <a:rPr lang="en-US" altLang="ko-KR" sz="2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(CSS)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325" y="469122"/>
            <a:ext cx="3867150" cy="612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575" y="469122"/>
            <a:ext cx="5286375" cy="521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853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14982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F08C22D-C384-46F5-BAA6-2DC6F75F4B91}"/>
              </a:ext>
            </a:extLst>
          </p:cNvPr>
          <p:cNvSpPr txBox="1"/>
          <p:nvPr/>
        </p:nvSpPr>
        <p:spPr>
          <a:xfrm>
            <a:off x="529485" y="253679"/>
            <a:ext cx="14510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코드</a:t>
            </a:r>
            <a:r>
              <a:rPr lang="en-US" altLang="ko-KR" sz="2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(CSS)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575" y="573087"/>
            <a:ext cx="3981450" cy="545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143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-389300"/>
            <a:ext cx="12192000" cy="7247299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8441731D-3A80-4744-B683-C25603C2F4E1}"/>
              </a:ext>
            </a:extLst>
          </p:cNvPr>
          <p:cNvSpPr/>
          <p:nvPr/>
        </p:nvSpPr>
        <p:spPr>
          <a:xfrm>
            <a:off x="14626" y="-389300"/>
            <a:ext cx="4612600" cy="72472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07AE87DF-2A4B-493A-9884-FD1E47D60597}"/>
              </a:ext>
            </a:extLst>
          </p:cNvPr>
          <p:cNvSpPr txBox="1"/>
          <p:nvPr/>
        </p:nvSpPr>
        <p:spPr>
          <a:xfrm>
            <a:off x="8047993" y="314270"/>
            <a:ext cx="3935780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모든 페이지에 동일한 </a:t>
            </a:r>
            <a:r>
              <a:rPr lang="en-US" altLang="ko-KR" sz="2000" dirty="0" smtClean="0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Header</a:t>
            </a:r>
          </a:p>
        </p:txBody>
      </p:sp>
      <p:sp>
        <p:nvSpPr>
          <p:cNvPr id="8" name="사다리꼴 7">
            <a:extLst>
              <a:ext uri="{FF2B5EF4-FFF2-40B4-BE49-F238E27FC236}">
                <a16:creationId xmlns="" xmlns:a16="http://schemas.microsoft.com/office/drawing/2014/main" id="{70EE9132-0818-4382-B924-F2C5738C0786}"/>
              </a:ext>
            </a:extLst>
          </p:cNvPr>
          <p:cNvSpPr/>
          <p:nvPr/>
        </p:nvSpPr>
        <p:spPr>
          <a:xfrm>
            <a:off x="5239023" y="5294358"/>
            <a:ext cx="2026920" cy="899729"/>
          </a:xfrm>
          <a:prstGeom prst="trapezoid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41905B28-3C62-4111-BFC2-66874F87EA26}"/>
              </a:ext>
            </a:extLst>
          </p:cNvPr>
          <p:cNvGrpSpPr/>
          <p:nvPr/>
        </p:nvGrpSpPr>
        <p:grpSpPr>
          <a:xfrm>
            <a:off x="2865832" y="1721109"/>
            <a:ext cx="6522720" cy="3893822"/>
            <a:chOff x="939160" y="1790698"/>
            <a:chExt cx="6522720" cy="3893822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="" xmlns:a16="http://schemas.microsoft.com/office/drawing/2014/main" id="{245408C1-A9F2-4634-AC30-1B3AA3088081}"/>
                </a:ext>
              </a:extLst>
            </p:cNvPr>
            <p:cNvSpPr/>
            <p:nvPr/>
          </p:nvSpPr>
          <p:spPr>
            <a:xfrm>
              <a:off x="939160" y="1790698"/>
              <a:ext cx="6522720" cy="389382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="" xmlns:a16="http://schemas.microsoft.com/office/drawing/2014/main" id="{84D9E958-7593-4FB7-9442-789898E1740E}"/>
                </a:ext>
              </a:extLst>
            </p:cNvPr>
            <p:cNvSpPr/>
            <p:nvPr/>
          </p:nvSpPr>
          <p:spPr>
            <a:xfrm>
              <a:off x="1170426" y="1933894"/>
              <a:ext cx="6083813" cy="3063238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/>
                <a:t>i</a:t>
              </a:r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="" xmlns:a16="http://schemas.microsoft.com/office/drawing/2014/main" id="{5E8AED8A-3756-41A7-B62F-A49C6A39BA89}"/>
                </a:ext>
              </a:extLst>
            </p:cNvPr>
            <p:cNvSpPr/>
            <p:nvPr/>
          </p:nvSpPr>
          <p:spPr>
            <a:xfrm>
              <a:off x="4274820" y="5227320"/>
              <a:ext cx="182880" cy="18288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="" xmlns:a16="http://schemas.microsoft.com/office/drawing/2014/main" id="{82BF6A0C-9DCF-4F3C-934A-F555915DF3F6}"/>
              </a:ext>
            </a:extLst>
          </p:cNvPr>
          <p:cNvSpPr/>
          <p:nvPr/>
        </p:nvSpPr>
        <p:spPr>
          <a:xfrm>
            <a:off x="5040903" y="6194087"/>
            <a:ext cx="2407920" cy="10667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D3C1D73D-B9B5-4773-9677-E8475F705CB1}"/>
              </a:ext>
            </a:extLst>
          </p:cNvPr>
          <p:cNvSpPr txBox="1"/>
          <p:nvPr/>
        </p:nvSpPr>
        <p:spPr>
          <a:xfrm>
            <a:off x="5363852" y="2961701"/>
            <a:ext cx="176202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또는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중요 텍스트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</a:t>
            </a:r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7507A883-99B5-431F-B92E-3C78F599D025}"/>
              </a:ext>
            </a:extLst>
          </p:cNvPr>
          <p:cNvSpPr txBox="1"/>
          <p:nvPr/>
        </p:nvSpPr>
        <p:spPr>
          <a:xfrm>
            <a:off x="364460" y="1388962"/>
            <a:ext cx="2257348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ko-KR" altLang="en-US" sz="2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게시물 작성과</a:t>
            </a:r>
            <a:endParaRPr lang="en-US" altLang="ko-KR" sz="24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조회를 위한</a:t>
            </a:r>
            <a:endParaRPr lang="en-US" altLang="ko-KR" sz="24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2400" dirty="0" smtClean="0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게시판</a:t>
            </a:r>
            <a:r>
              <a:rPr lang="ko-KR" altLang="en-US" sz="2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페이지</a:t>
            </a:r>
            <a:r>
              <a:rPr lang="en-US" altLang="ko-KR" sz="2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”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="" xmlns:a16="http://schemas.microsoft.com/office/drawing/2014/main" id="{951FE6C2-4D35-45BB-BE5D-5E54A555B57F}"/>
              </a:ext>
            </a:extLst>
          </p:cNvPr>
          <p:cNvSpPr/>
          <p:nvPr/>
        </p:nvSpPr>
        <p:spPr>
          <a:xfrm rot="7984857">
            <a:off x="9833373" y="4305016"/>
            <a:ext cx="418663" cy="416333"/>
          </a:xfrm>
          <a:prstGeom prst="ellipse">
            <a:avLst/>
          </a:prstGeom>
          <a:solidFill>
            <a:srgbClr val="3CAAD8"/>
          </a:solidFill>
          <a:ln>
            <a:solidFill>
              <a:srgbClr val="3CA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DC3338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="" xmlns:a16="http://schemas.microsoft.com/office/drawing/2014/main" id="{147C3901-0545-4609-BB7C-864DCC062866}"/>
              </a:ext>
            </a:extLst>
          </p:cNvPr>
          <p:cNvSpPr/>
          <p:nvPr/>
        </p:nvSpPr>
        <p:spPr>
          <a:xfrm rot="7984857">
            <a:off x="9896371" y="4367602"/>
            <a:ext cx="294101" cy="292464"/>
          </a:xfrm>
          <a:prstGeom prst="ellipse">
            <a:avLst/>
          </a:prstGeom>
          <a:solidFill>
            <a:schemeClr val="bg1"/>
          </a:solidFill>
          <a:ln>
            <a:solidFill>
              <a:srgbClr val="3CA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DC3338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67FA894D-0086-493A-ABBA-9F2FCA8E8F2B}"/>
              </a:ext>
            </a:extLst>
          </p:cNvPr>
          <p:cNvSpPr txBox="1"/>
          <p:nvPr/>
        </p:nvSpPr>
        <p:spPr>
          <a:xfrm>
            <a:off x="8581731" y="5038157"/>
            <a:ext cx="2416046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게시물 작성을 위한</a:t>
            </a:r>
            <a:endParaRPr lang="en-US" altLang="ko-KR" sz="20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2000" dirty="0" smtClean="0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게시판 작성버튼</a:t>
            </a:r>
            <a:endParaRPr lang="en-US" altLang="ko-KR" sz="20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300" y="1989126"/>
            <a:ext cx="5753100" cy="2955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5FB88627-8A90-450E-BA83-5C290762ABFE}"/>
              </a:ext>
            </a:extLst>
          </p:cNvPr>
          <p:cNvSpPr txBox="1"/>
          <p:nvPr/>
        </p:nvSpPr>
        <p:spPr>
          <a:xfrm>
            <a:off x="710483" y="5032674"/>
            <a:ext cx="2505815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게시물 작성을 위한 </a:t>
            </a:r>
            <a:endParaRPr lang="en-US" altLang="ko-KR" sz="20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2000" dirty="0" smtClean="0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게시판</a:t>
            </a:r>
            <a:endParaRPr lang="en-US" altLang="ko-KR" sz="20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="" xmlns:a16="http://schemas.microsoft.com/office/drawing/2014/main" id="{E468CFB9-3BE7-4DCC-BF8A-EAFFC7ACFEFF}"/>
              </a:ext>
            </a:extLst>
          </p:cNvPr>
          <p:cNvGrpSpPr/>
          <p:nvPr/>
        </p:nvGrpSpPr>
        <p:grpSpPr>
          <a:xfrm>
            <a:off x="6516512" y="789655"/>
            <a:ext cx="1939425" cy="1719911"/>
            <a:chOff x="7448823" y="630259"/>
            <a:chExt cx="2760160" cy="2616546"/>
          </a:xfrm>
        </p:grpSpPr>
        <p:sp>
          <p:nvSpPr>
            <p:cNvPr id="20" name="타원 19">
              <a:extLst>
                <a:ext uri="{FF2B5EF4-FFF2-40B4-BE49-F238E27FC236}">
                  <a16:creationId xmlns="" xmlns:a16="http://schemas.microsoft.com/office/drawing/2014/main" id="{29DCF47B-86A3-45A5-86D9-3793C73F6970}"/>
                </a:ext>
              </a:extLst>
            </p:cNvPr>
            <p:cNvSpPr/>
            <p:nvPr/>
          </p:nvSpPr>
          <p:spPr>
            <a:xfrm>
              <a:off x="9665535" y="630259"/>
              <a:ext cx="543448" cy="543448"/>
            </a:xfrm>
            <a:prstGeom prst="ellipse">
              <a:avLst/>
            </a:prstGeom>
            <a:solidFill>
              <a:srgbClr val="ED20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DC3338"/>
                </a:solidFill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="" xmlns:a16="http://schemas.microsoft.com/office/drawing/2014/main" id="{8E0A7055-D26F-482A-ABF9-92E8B3096BFE}"/>
                </a:ext>
              </a:extLst>
            </p:cNvPr>
            <p:cNvCxnSpPr/>
            <p:nvPr/>
          </p:nvCxnSpPr>
          <p:spPr>
            <a:xfrm flipV="1">
              <a:off x="7448823" y="900087"/>
              <a:ext cx="2488434" cy="2306392"/>
            </a:xfrm>
            <a:prstGeom prst="line">
              <a:avLst/>
            </a:prstGeom>
            <a:ln>
              <a:solidFill>
                <a:srgbClr val="ED20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20">
              <a:extLst>
                <a:ext uri="{FF2B5EF4-FFF2-40B4-BE49-F238E27FC236}">
                  <a16:creationId xmlns="" xmlns:a16="http://schemas.microsoft.com/office/drawing/2014/main" id="{D329BAAA-7628-487F-970C-6BC9618CA3A1}"/>
                </a:ext>
              </a:extLst>
            </p:cNvPr>
            <p:cNvSpPr/>
            <p:nvPr/>
          </p:nvSpPr>
          <p:spPr>
            <a:xfrm>
              <a:off x="9746378" y="709208"/>
              <a:ext cx="381759" cy="3817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DC3338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="" xmlns:a16="http://schemas.microsoft.com/office/drawing/2014/main" id="{22F1570E-C612-4935-A497-D720E64CF105}"/>
                </a:ext>
              </a:extLst>
            </p:cNvPr>
            <p:cNvSpPr/>
            <p:nvPr/>
          </p:nvSpPr>
          <p:spPr>
            <a:xfrm>
              <a:off x="7448823" y="3103609"/>
              <a:ext cx="143196" cy="143196"/>
            </a:xfrm>
            <a:prstGeom prst="ellipse">
              <a:avLst/>
            </a:prstGeom>
            <a:solidFill>
              <a:srgbClr val="ED2026"/>
            </a:solidFill>
            <a:ln>
              <a:solidFill>
                <a:srgbClr val="ED20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="" xmlns:a16="http://schemas.microsoft.com/office/drawing/2014/main" id="{A23C8C11-2D09-4585-8AC9-1D7E99CEBE0F}"/>
              </a:ext>
            </a:extLst>
          </p:cNvPr>
          <p:cNvGrpSpPr/>
          <p:nvPr/>
        </p:nvGrpSpPr>
        <p:grpSpPr>
          <a:xfrm rot="12206780">
            <a:off x="2401585" y="2335075"/>
            <a:ext cx="1793901" cy="2714457"/>
            <a:chOff x="7448823" y="630259"/>
            <a:chExt cx="2760160" cy="2616546"/>
          </a:xfrm>
          <a:solidFill>
            <a:srgbClr val="F2AD48"/>
          </a:solidFill>
        </p:grpSpPr>
        <p:sp>
          <p:nvSpPr>
            <p:cNvPr id="51" name="타원 50">
              <a:extLst>
                <a:ext uri="{FF2B5EF4-FFF2-40B4-BE49-F238E27FC236}">
                  <a16:creationId xmlns="" xmlns:a16="http://schemas.microsoft.com/office/drawing/2014/main" id="{FF3D1BAE-DEC0-4DD3-876B-4DC457214EEC}"/>
                </a:ext>
              </a:extLst>
            </p:cNvPr>
            <p:cNvSpPr/>
            <p:nvPr/>
          </p:nvSpPr>
          <p:spPr>
            <a:xfrm>
              <a:off x="9665535" y="630259"/>
              <a:ext cx="543448" cy="5434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DC3338"/>
                </a:solidFill>
              </a:endParaRP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="" xmlns:a16="http://schemas.microsoft.com/office/drawing/2014/main" id="{593E8FC2-6AF6-46C2-90D7-BA610645ECB6}"/>
                </a:ext>
              </a:extLst>
            </p:cNvPr>
            <p:cNvCxnSpPr/>
            <p:nvPr/>
          </p:nvCxnSpPr>
          <p:spPr>
            <a:xfrm flipV="1">
              <a:off x="7448823" y="900087"/>
              <a:ext cx="2488434" cy="2306392"/>
            </a:xfrm>
            <a:prstGeom prst="line">
              <a:avLst/>
            </a:prstGeom>
            <a:grpFill/>
            <a:ln>
              <a:solidFill>
                <a:srgbClr val="F2AD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="" xmlns:a16="http://schemas.microsoft.com/office/drawing/2014/main" id="{93AFB5D0-44D8-4828-84A3-C0419723AE38}"/>
                </a:ext>
              </a:extLst>
            </p:cNvPr>
            <p:cNvSpPr/>
            <p:nvPr/>
          </p:nvSpPr>
          <p:spPr>
            <a:xfrm>
              <a:off x="9746378" y="709208"/>
              <a:ext cx="381759" cy="3817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DC3338"/>
                </a:solidFill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="" xmlns:a16="http://schemas.microsoft.com/office/drawing/2014/main" id="{47C2D445-C90E-46D3-BC2A-F845A392EAF4}"/>
                </a:ext>
              </a:extLst>
            </p:cNvPr>
            <p:cNvSpPr/>
            <p:nvPr/>
          </p:nvSpPr>
          <p:spPr>
            <a:xfrm>
              <a:off x="7448823" y="3103609"/>
              <a:ext cx="143196" cy="143196"/>
            </a:xfrm>
            <a:prstGeom prst="ellipse">
              <a:avLst/>
            </a:prstGeom>
            <a:grpFill/>
            <a:ln>
              <a:solidFill>
                <a:srgbClr val="F2AD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7" name="직선 연결선 56">
            <a:extLst>
              <a:ext uri="{FF2B5EF4-FFF2-40B4-BE49-F238E27FC236}">
                <a16:creationId xmlns="" xmlns:a16="http://schemas.microsoft.com/office/drawing/2014/main" id="{53F9A14C-2C61-47DF-8DBD-3BBB62D9FBBB}"/>
              </a:ext>
            </a:extLst>
          </p:cNvPr>
          <p:cNvCxnSpPr>
            <a:cxnSpLocks/>
            <a:stCxn id="34" idx="1"/>
          </p:cNvCxnSpPr>
          <p:nvPr/>
        </p:nvCxnSpPr>
        <p:spPr>
          <a:xfrm>
            <a:off x="7593719" y="3128553"/>
            <a:ext cx="1321681" cy="1034450"/>
          </a:xfrm>
          <a:prstGeom prst="line">
            <a:avLst/>
          </a:prstGeom>
          <a:solidFill>
            <a:srgbClr val="F2AD48"/>
          </a:solidFill>
          <a:ln>
            <a:solidFill>
              <a:srgbClr val="3CAA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="" xmlns:a16="http://schemas.microsoft.com/office/drawing/2014/main" id="{47C2D445-C90E-46D3-BC2A-F845A392EAF4}"/>
              </a:ext>
            </a:extLst>
          </p:cNvPr>
          <p:cNvSpPr/>
          <p:nvPr/>
        </p:nvSpPr>
        <p:spPr>
          <a:xfrm rot="12206780">
            <a:off x="7484946" y="2959874"/>
            <a:ext cx="162144" cy="176948"/>
          </a:xfrm>
          <a:prstGeom prst="ellipse">
            <a:avLst/>
          </a:prstGeom>
          <a:solidFill>
            <a:srgbClr val="3CAAD8"/>
          </a:solidFill>
          <a:ln>
            <a:solidFill>
              <a:srgbClr val="3CA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직선 연결선 60">
            <a:extLst>
              <a:ext uri="{FF2B5EF4-FFF2-40B4-BE49-F238E27FC236}">
                <a16:creationId xmlns="" xmlns:a16="http://schemas.microsoft.com/office/drawing/2014/main" id="{98996AA3-3C93-49D5-9B0D-0530EBA74A3D}"/>
              </a:ext>
            </a:extLst>
          </p:cNvPr>
          <p:cNvCxnSpPr>
            <a:endCxn id="58" idx="4"/>
          </p:cNvCxnSpPr>
          <p:nvPr/>
        </p:nvCxnSpPr>
        <p:spPr>
          <a:xfrm>
            <a:off x="8915401" y="4163003"/>
            <a:ext cx="1021214" cy="250950"/>
          </a:xfrm>
          <a:prstGeom prst="line">
            <a:avLst/>
          </a:prstGeom>
          <a:ln>
            <a:solidFill>
              <a:srgbClr val="3CAA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34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A2A1CC81-D2AF-4328-A37D-115F4A15215C}"/>
              </a:ext>
            </a:extLst>
          </p:cNvPr>
          <p:cNvCxnSpPr/>
          <p:nvPr/>
        </p:nvCxnSpPr>
        <p:spPr>
          <a:xfrm>
            <a:off x="2939637" y="1584718"/>
            <a:ext cx="701040" cy="0"/>
          </a:xfrm>
          <a:prstGeom prst="line">
            <a:avLst/>
          </a:prstGeom>
          <a:ln w="28575">
            <a:solidFill>
              <a:srgbClr val="DC33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="" xmlns:a16="http://schemas.microsoft.com/office/drawing/2014/main" id="{6588294B-6F87-4513-AB3D-279BD41CFE3E}"/>
              </a:ext>
            </a:extLst>
          </p:cNvPr>
          <p:cNvSpPr/>
          <p:nvPr/>
        </p:nvSpPr>
        <p:spPr>
          <a:xfrm>
            <a:off x="2832957" y="1500327"/>
            <a:ext cx="167640" cy="167640"/>
          </a:xfrm>
          <a:prstGeom prst="ellipse">
            <a:avLst/>
          </a:prstGeom>
          <a:solidFill>
            <a:srgbClr val="DC3338"/>
          </a:solidFill>
          <a:ln>
            <a:solidFill>
              <a:srgbClr val="DC3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50BE57D-5083-4833-9C67-E0FB3D16F515}"/>
              </a:ext>
            </a:extLst>
          </p:cNvPr>
          <p:cNvSpPr txBox="1"/>
          <p:nvPr/>
        </p:nvSpPr>
        <p:spPr>
          <a:xfrm>
            <a:off x="629522" y="1429514"/>
            <a:ext cx="16946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latin typeface="맑은 고딕" pitchFamily="50" charset="-127"/>
                <a:ea typeface="맑은 고딕" pitchFamily="50" charset="-127"/>
              </a:rPr>
              <a:t>게시물 작성</a:t>
            </a:r>
            <a:endParaRPr lang="en-US" altLang="ko-KR" sz="22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8AB7261-1725-43F7-8B2C-F668AFD0462E}"/>
              </a:ext>
            </a:extLst>
          </p:cNvPr>
          <p:cNvSpPr/>
          <p:nvPr/>
        </p:nvSpPr>
        <p:spPr>
          <a:xfrm>
            <a:off x="4030199" y="321584"/>
            <a:ext cx="137160" cy="6551413"/>
          </a:xfrm>
          <a:prstGeom prst="rect">
            <a:avLst/>
          </a:prstGeom>
          <a:solidFill>
            <a:srgbClr val="9EC33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C3BBFD15-1E47-4D07-AA62-A4A27ED8700E}"/>
              </a:ext>
            </a:extLst>
          </p:cNvPr>
          <p:cNvSpPr/>
          <p:nvPr/>
        </p:nvSpPr>
        <p:spPr>
          <a:xfrm>
            <a:off x="3564477" y="861304"/>
            <a:ext cx="160922" cy="6011693"/>
          </a:xfrm>
          <a:prstGeom prst="rect">
            <a:avLst/>
          </a:prstGeom>
          <a:solidFill>
            <a:srgbClr val="DC333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C81C847-B10C-4E9C-B371-6801A0B3AACE}"/>
              </a:ext>
            </a:extLst>
          </p:cNvPr>
          <p:cNvSpPr/>
          <p:nvPr/>
        </p:nvSpPr>
        <p:spPr>
          <a:xfrm>
            <a:off x="3793077" y="583958"/>
            <a:ext cx="150762" cy="62890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rgbClr val="3CAAD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rgbClr val="3CAAD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ECE72A15-0E7C-43C7-B2D1-563CC70583AE}"/>
              </a:ext>
            </a:extLst>
          </p:cNvPr>
          <p:cNvSpPr/>
          <p:nvPr/>
        </p:nvSpPr>
        <p:spPr>
          <a:xfrm>
            <a:off x="3943838" y="581405"/>
            <a:ext cx="8933961" cy="1676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40738A98-31DB-403B-89FC-D5B81FD792A4}"/>
              </a:ext>
            </a:extLst>
          </p:cNvPr>
          <p:cNvSpPr/>
          <p:nvPr/>
        </p:nvSpPr>
        <p:spPr>
          <a:xfrm>
            <a:off x="3716876" y="863505"/>
            <a:ext cx="9206543" cy="188297"/>
          </a:xfrm>
          <a:prstGeom prst="rect">
            <a:avLst/>
          </a:prstGeom>
          <a:solidFill>
            <a:srgbClr val="ED202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게시판</a:t>
            </a:r>
            <a:endParaRPr lang="ko-KR" altLang="en-US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16C914B-E7F7-45F8-9227-DC40C8DB3622}"/>
              </a:ext>
            </a:extLst>
          </p:cNvPr>
          <p:cNvSpPr/>
          <p:nvPr/>
        </p:nvSpPr>
        <p:spPr>
          <a:xfrm>
            <a:off x="4167358" y="321569"/>
            <a:ext cx="8718259" cy="167653"/>
          </a:xfrm>
          <a:prstGeom prst="rect">
            <a:avLst/>
          </a:prstGeom>
          <a:solidFill>
            <a:srgbClr val="9EC33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600" y="1500326"/>
            <a:ext cx="6578600" cy="4697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273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A2A1CC81-D2AF-4328-A37D-115F4A15215C}"/>
              </a:ext>
            </a:extLst>
          </p:cNvPr>
          <p:cNvCxnSpPr/>
          <p:nvPr/>
        </p:nvCxnSpPr>
        <p:spPr>
          <a:xfrm>
            <a:off x="2939637" y="1584718"/>
            <a:ext cx="701040" cy="0"/>
          </a:xfrm>
          <a:prstGeom prst="line">
            <a:avLst/>
          </a:prstGeom>
          <a:ln w="28575">
            <a:solidFill>
              <a:srgbClr val="DC33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="" xmlns:a16="http://schemas.microsoft.com/office/drawing/2014/main" id="{6588294B-6F87-4513-AB3D-279BD41CFE3E}"/>
              </a:ext>
            </a:extLst>
          </p:cNvPr>
          <p:cNvSpPr/>
          <p:nvPr/>
        </p:nvSpPr>
        <p:spPr>
          <a:xfrm>
            <a:off x="2832957" y="1500327"/>
            <a:ext cx="167640" cy="167640"/>
          </a:xfrm>
          <a:prstGeom prst="ellipse">
            <a:avLst/>
          </a:prstGeom>
          <a:solidFill>
            <a:srgbClr val="DC3338"/>
          </a:solidFill>
          <a:ln>
            <a:solidFill>
              <a:srgbClr val="DC3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50BE57D-5083-4833-9C67-E0FB3D16F515}"/>
              </a:ext>
            </a:extLst>
          </p:cNvPr>
          <p:cNvSpPr txBox="1"/>
          <p:nvPr/>
        </p:nvSpPr>
        <p:spPr>
          <a:xfrm>
            <a:off x="552066" y="1353314"/>
            <a:ext cx="20762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latin typeface="맑은 고딕" pitchFamily="50" charset="-127"/>
                <a:ea typeface="맑은 고딕" pitchFamily="50" charset="-127"/>
              </a:rPr>
              <a:t>게시물 작성 후</a:t>
            </a:r>
            <a:endParaRPr lang="ko-KR" altLang="en-US" sz="2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8AB7261-1725-43F7-8B2C-F668AFD0462E}"/>
              </a:ext>
            </a:extLst>
          </p:cNvPr>
          <p:cNvSpPr/>
          <p:nvPr/>
        </p:nvSpPr>
        <p:spPr>
          <a:xfrm>
            <a:off x="4030199" y="321584"/>
            <a:ext cx="137160" cy="65514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C3BBFD15-1E47-4D07-AA62-A4A27ED8700E}"/>
              </a:ext>
            </a:extLst>
          </p:cNvPr>
          <p:cNvSpPr/>
          <p:nvPr/>
        </p:nvSpPr>
        <p:spPr>
          <a:xfrm>
            <a:off x="3564477" y="861304"/>
            <a:ext cx="160922" cy="6011693"/>
          </a:xfrm>
          <a:prstGeom prst="rect">
            <a:avLst/>
          </a:prstGeom>
          <a:solidFill>
            <a:srgbClr val="DC333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C81C847-B10C-4E9C-B371-6801A0B3AACE}"/>
              </a:ext>
            </a:extLst>
          </p:cNvPr>
          <p:cNvSpPr/>
          <p:nvPr/>
        </p:nvSpPr>
        <p:spPr>
          <a:xfrm>
            <a:off x="3793077" y="583958"/>
            <a:ext cx="150762" cy="62890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ECE72A15-0E7C-43C7-B2D1-563CC70583AE}"/>
              </a:ext>
            </a:extLst>
          </p:cNvPr>
          <p:cNvSpPr/>
          <p:nvPr/>
        </p:nvSpPr>
        <p:spPr>
          <a:xfrm>
            <a:off x="3943838" y="581405"/>
            <a:ext cx="8933961" cy="1676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40738A98-31DB-403B-89FC-D5B81FD792A4}"/>
              </a:ext>
            </a:extLst>
          </p:cNvPr>
          <p:cNvSpPr/>
          <p:nvPr/>
        </p:nvSpPr>
        <p:spPr>
          <a:xfrm>
            <a:off x="3716876" y="863505"/>
            <a:ext cx="9206543" cy="188297"/>
          </a:xfrm>
          <a:prstGeom prst="rect">
            <a:avLst/>
          </a:prstGeom>
          <a:solidFill>
            <a:srgbClr val="ED202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게시판</a:t>
            </a:r>
            <a:endParaRPr lang="ko-KR" altLang="en-US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16C914B-E7F7-45F8-9227-DC40C8DB3622}"/>
              </a:ext>
            </a:extLst>
          </p:cNvPr>
          <p:cNvSpPr/>
          <p:nvPr/>
        </p:nvSpPr>
        <p:spPr>
          <a:xfrm>
            <a:off x="4167358" y="321569"/>
            <a:ext cx="8718259" cy="1676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766595" y="1440264"/>
            <a:ext cx="529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게시물 작성 후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594" y="2038349"/>
            <a:ext cx="6739605" cy="3381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062996" y="3867150"/>
            <a:ext cx="6290804" cy="2095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5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A2A1CC81-D2AF-4328-A37D-115F4A15215C}"/>
              </a:ext>
            </a:extLst>
          </p:cNvPr>
          <p:cNvCxnSpPr/>
          <p:nvPr/>
        </p:nvCxnSpPr>
        <p:spPr>
          <a:xfrm>
            <a:off x="2939637" y="1584718"/>
            <a:ext cx="701040" cy="0"/>
          </a:xfrm>
          <a:prstGeom prst="line">
            <a:avLst/>
          </a:prstGeom>
          <a:ln w="28575">
            <a:solidFill>
              <a:srgbClr val="DC33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="" xmlns:a16="http://schemas.microsoft.com/office/drawing/2014/main" id="{6588294B-6F87-4513-AB3D-279BD41CFE3E}"/>
              </a:ext>
            </a:extLst>
          </p:cNvPr>
          <p:cNvSpPr/>
          <p:nvPr/>
        </p:nvSpPr>
        <p:spPr>
          <a:xfrm>
            <a:off x="2832957" y="1500327"/>
            <a:ext cx="167640" cy="167640"/>
          </a:xfrm>
          <a:prstGeom prst="ellipse">
            <a:avLst/>
          </a:prstGeom>
          <a:solidFill>
            <a:srgbClr val="DC3338"/>
          </a:solidFill>
          <a:ln>
            <a:solidFill>
              <a:srgbClr val="DC3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50BE57D-5083-4833-9C67-E0FB3D16F515}"/>
              </a:ext>
            </a:extLst>
          </p:cNvPr>
          <p:cNvSpPr txBox="1"/>
          <p:nvPr/>
        </p:nvSpPr>
        <p:spPr>
          <a:xfrm>
            <a:off x="552066" y="1353314"/>
            <a:ext cx="20762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latin typeface="맑은 고딕" pitchFamily="50" charset="-127"/>
                <a:ea typeface="맑은 고딕" pitchFamily="50" charset="-127"/>
              </a:rPr>
              <a:t>게시물 작성 후</a:t>
            </a:r>
            <a:endParaRPr lang="en-US" altLang="ko-KR" sz="22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2200" dirty="0" smtClean="0">
                <a:latin typeface="맑은 고딕" pitchFamily="50" charset="-127"/>
                <a:ea typeface="맑은 고딕" pitchFamily="50" charset="-127"/>
              </a:rPr>
              <a:t>(JAVASCRIPT)</a:t>
            </a:r>
            <a:endParaRPr lang="ko-KR" altLang="en-US" sz="2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8AB7261-1725-43F7-8B2C-F668AFD0462E}"/>
              </a:ext>
            </a:extLst>
          </p:cNvPr>
          <p:cNvSpPr/>
          <p:nvPr/>
        </p:nvSpPr>
        <p:spPr>
          <a:xfrm>
            <a:off x="4030199" y="321584"/>
            <a:ext cx="137160" cy="65514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C3BBFD15-1E47-4D07-AA62-A4A27ED8700E}"/>
              </a:ext>
            </a:extLst>
          </p:cNvPr>
          <p:cNvSpPr/>
          <p:nvPr/>
        </p:nvSpPr>
        <p:spPr>
          <a:xfrm>
            <a:off x="3564477" y="861304"/>
            <a:ext cx="160922" cy="6011693"/>
          </a:xfrm>
          <a:prstGeom prst="rect">
            <a:avLst/>
          </a:prstGeom>
          <a:solidFill>
            <a:srgbClr val="DC333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C81C847-B10C-4E9C-B371-6801A0B3AACE}"/>
              </a:ext>
            </a:extLst>
          </p:cNvPr>
          <p:cNvSpPr/>
          <p:nvPr/>
        </p:nvSpPr>
        <p:spPr>
          <a:xfrm>
            <a:off x="3793077" y="583958"/>
            <a:ext cx="150762" cy="62890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ECE72A15-0E7C-43C7-B2D1-563CC70583AE}"/>
              </a:ext>
            </a:extLst>
          </p:cNvPr>
          <p:cNvSpPr/>
          <p:nvPr/>
        </p:nvSpPr>
        <p:spPr>
          <a:xfrm>
            <a:off x="3943838" y="581405"/>
            <a:ext cx="8933961" cy="1676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40738A98-31DB-403B-89FC-D5B81FD792A4}"/>
              </a:ext>
            </a:extLst>
          </p:cNvPr>
          <p:cNvSpPr/>
          <p:nvPr/>
        </p:nvSpPr>
        <p:spPr>
          <a:xfrm>
            <a:off x="3716876" y="863505"/>
            <a:ext cx="9206543" cy="188297"/>
          </a:xfrm>
          <a:prstGeom prst="rect">
            <a:avLst/>
          </a:prstGeom>
          <a:solidFill>
            <a:srgbClr val="ED202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게시판</a:t>
            </a:r>
            <a:endParaRPr lang="ko-KR" altLang="en-US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16C914B-E7F7-45F8-9227-DC40C8DB3622}"/>
              </a:ext>
            </a:extLst>
          </p:cNvPr>
          <p:cNvSpPr/>
          <p:nvPr/>
        </p:nvSpPr>
        <p:spPr>
          <a:xfrm>
            <a:off x="4167358" y="321569"/>
            <a:ext cx="8718259" cy="1676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309" y="1971675"/>
            <a:ext cx="7505675" cy="379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950BE57D-5083-4833-9C67-E0FB3D16F515}"/>
              </a:ext>
            </a:extLst>
          </p:cNvPr>
          <p:cNvSpPr txBox="1"/>
          <p:nvPr/>
        </p:nvSpPr>
        <p:spPr>
          <a:xfrm>
            <a:off x="4470989" y="1255406"/>
            <a:ext cx="46984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smtClean="0">
                <a:latin typeface="맑은 고딕" pitchFamily="50" charset="-127"/>
                <a:ea typeface="맑은 고딕" pitchFamily="50" charset="-127"/>
              </a:rPr>
              <a:t>게시물 테이블 번호 추가</a:t>
            </a:r>
            <a:endParaRPr lang="en-US" altLang="ko-KR" sz="22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751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A2A1CC81-D2AF-4328-A37D-115F4A15215C}"/>
              </a:ext>
            </a:extLst>
          </p:cNvPr>
          <p:cNvCxnSpPr/>
          <p:nvPr/>
        </p:nvCxnSpPr>
        <p:spPr>
          <a:xfrm>
            <a:off x="2939637" y="1584718"/>
            <a:ext cx="701040" cy="0"/>
          </a:xfrm>
          <a:prstGeom prst="line">
            <a:avLst/>
          </a:prstGeom>
          <a:ln w="28575">
            <a:solidFill>
              <a:srgbClr val="DC33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="" xmlns:a16="http://schemas.microsoft.com/office/drawing/2014/main" id="{6588294B-6F87-4513-AB3D-279BD41CFE3E}"/>
              </a:ext>
            </a:extLst>
          </p:cNvPr>
          <p:cNvSpPr/>
          <p:nvPr/>
        </p:nvSpPr>
        <p:spPr>
          <a:xfrm>
            <a:off x="2832957" y="1500327"/>
            <a:ext cx="167640" cy="167640"/>
          </a:xfrm>
          <a:prstGeom prst="ellipse">
            <a:avLst/>
          </a:prstGeom>
          <a:solidFill>
            <a:srgbClr val="DC3338"/>
          </a:solidFill>
          <a:ln>
            <a:solidFill>
              <a:srgbClr val="DC3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50BE57D-5083-4833-9C67-E0FB3D16F515}"/>
              </a:ext>
            </a:extLst>
          </p:cNvPr>
          <p:cNvSpPr txBox="1"/>
          <p:nvPr/>
        </p:nvSpPr>
        <p:spPr>
          <a:xfrm>
            <a:off x="1660573" y="1368703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latin typeface="맑은 고딕" pitchFamily="50" charset="-127"/>
                <a:ea typeface="맑은 고딕" pitchFamily="50" charset="-127"/>
              </a:rPr>
              <a:t>디자인</a:t>
            </a:r>
            <a:endParaRPr lang="ko-KR" altLang="en-US" sz="2200" b="1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98347B35-7867-463E-BB2A-D04127DF4481}"/>
              </a:ext>
            </a:extLst>
          </p:cNvPr>
          <p:cNvCxnSpPr>
            <a:cxnSpLocks/>
          </p:cNvCxnSpPr>
          <p:nvPr/>
        </p:nvCxnSpPr>
        <p:spPr>
          <a:xfrm>
            <a:off x="3884517" y="2331478"/>
            <a:ext cx="1219200" cy="0"/>
          </a:xfrm>
          <a:prstGeom prst="line">
            <a:avLst/>
          </a:prstGeom>
          <a:ln w="28575">
            <a:solidFill>
              <a:srgbClr val="F2AD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9A5CDAC4-B696-4115-A176-6CDA5333F73E}"/>
              </a:ext>
            </a:extLst>
          </p:cNvPr>
          <p:cNvSpPr/>
          <p:nvPr/>
        </p:nvSpPr>
        <p:spPr>
          <a:xfrm>
            <a:off x="4997037" y="2247658"/>
            <a:ext cx="167640" cy="1676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F08C22D-C384-46F5-BAA6-2DC6F75F4B91}"/>
              </a:ext>
            </a:extLst>
          </p:cNvPr>
          <p:cNvSpPr txBox="1"/>
          <p:nvPr/>
        </p:nvSpPr>
        <p:spPr>
          <a:xfrm>
            <a:off x="5431550" y="2146812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로그아웃 기능</a:t>
            </a:r>
            <a:endParaRPr lang="ko-KR" altLang="en-US" sz="2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732D4F03-ADD5-42BC-9411-838A9589A7EB}"/>
              </a:ext>
            </a:extLst>
          </p:cNvPr>
          <p:cNvCxnSpPr>
            <a:cxnSpLocks/>
          </p:cNvCxnSpPr>
          <p:nvPr/>
        </p:nvCxnSpPr>
        <p:spPr>
          <a:xfrm>
            <a:off x="2909157" y="3146818"/>
            <a:ext cx="1219200" cy="0"/>
          </a:xfrm>
          <a:prstGeom prst="line">
            <a:avLst/>
          </a:prstGeom>
          <a:ln w="28575">
            <a:solidFill>
              <a:srgbClr val="9EC3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9EECBB12-C57C-4B71-9161-2402775A7C07}"/>
              </a:ext>
            </a:extLst>
          </p:cNvPr>
          <p:cNvSpPr/>
          <p:nvPr/>
        </p:nvSpPr>
        <p:spPr>
          <a:xfrm>
            <a:off x="2855817" y="3070047"/>
            <a:ext cx="167640" cy="167640"/>
          </a:xfrm>
          <a:prstGeom prst="ellipse">
            <a:avLst/>
          </a:prstGeom>
          <a:solidFill>
            <a:srgbClr val="9EC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="" xmlns:a16="http://schemas.microsoft.com/office/drawing/2014/main" id="{4FC59477-8F63-4695-A2D8-7E72C512E1D5}"/>
              </a:ext>
            </a:extLst>
          </p:cNvPr>
          <p:cNvCxnSpPr>
            <a:cxnSpLocks/>
          </p:cNvCxnSpPr>
          <p:nvPr/>
        </p:nvCxnSpPr>
        <p:spPr>
          <a:xfrm>
            <a:off x="4264170" y="4830838"/>
            <a:ext cx="1219200" cy="0"/>
          </a:xfrm>
          <a:prstGeom prst="line">
            <a:avLst/>
          </a:prstGeom>
          <a:ln w="28575">
            <a:solidFill>
              <a:srgbClr val="3CAA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99C4A0DF-71CF-4087-9CEE-028180353CB3}"/>
              </a:ext>
            </a:extLst>
          </p:cNvPr>
          <p:cNvSpPr/>
          <p:nvPr/>
        </p:nvSpPr>
        <p:spPr>
          <a:xfrm>
            <a:off x="5422701" y="4731778"/>
            <a:ext cx="167640" cy="167640"/>
          </a:xfrm>
          <a:prstGeom prst="ellipse">
            <a:avLst/>
          </a:prstGeom>
          <a:solidFill>
            <a:srgbClr val="3CAAD8"/>
          </a:solidFill>
          <a:ln>
            <a:solidFill>
              <a:srgbClr val="3CA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D40FED67-BD6F-4FAB-8E78-4F77C8747269}"/>
              </a:ext>
            </a:extLst>
          </p:cNvPr>
          <p:cNvSpPr txBox="1"/>
          <p:nvPr/>
        </p:nvSpPr>
        <p:spPr>
          <a:xfrm>
            <a:off x="214579" y="2962541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리스트 박스 기능</a:t>
            </a:r>
            <a:endParaRPr lang="ko-KR" altLang="en-US" sz="2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8863C308-ED5E-47CC-AFE8-422EAC88C509}"/>
              </a:ext>
            </a:extLst>
          </p:cNvPr>
          <p:cNvSpPr txBox="1"/>
          <p:nvPr/>
        </p:nvSpPr>
        <p:spPr>
          <a:xfrm>
            <a:off x="5719763" y="466141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기타 기능</a:t>
            </a:r>
            <a:endParaRPr lang="ko-KR" altLang="en-US" sz="2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8AB7261-1725-43F7-8B2C-F668AFD0462E}"/>
              </a:ext>
            </a:extLst>
          </p:cNvPr>
          <p:cNvSpPr/>
          <p:nvPr/>
        </p:nvSpPr>
        <p:spPr>
          <a:xfrm>
            <a:off x="4030199" y="321584"/>
            <a:ext cx="137160" cy="6551413"/>
          </a:xfrm>
          <a:prstGeom prst="rect">
            <a:avLst/>
          </a:prstGeom>
          <a:solidFill>
            <a:srgbClr val="9EC33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C3BBFD15-1E47-4D07-AA62-A4A27ED8700E}"/>
              </a:ext>
            </a:extLst>
          </p:cNvPr>
          <p:cNvSpPr/>
          <p:nvPr/>
        </p:nvSpPr>
        <p:spPr>
          <a:xfrm>
            <a:off x="3564477" y="861304"/>
            <a:ext cx="160922" cy="6011693"/>
          </a:xfrm>
          <a:prstGeom prst="rect">
            <a:avLst/>
          </a:prstGeom>
          <a:solidFill>
            <a:srgbClr val="DC333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C81C847-B10C-4E9C-B371-6801A0B3AACE}"/>
              </a:ext>
            </a:extLst>
          </p:cNvPr>
          <p:cNvSpPr/>
          <p:nvPr/>
        </p:nvSpPr>
        <p:spPr>
          <a:xfrm>
            <a:off x="3793077" y="583958"/>
            <a:ext cx="150762" cy="62890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rgbClr val="3CAAD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rgbClr val="3CAAD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ECE72A15-0E7C-43C7-B2D1-563CC70583AE}"/>
              </a:ext>
            </a:extLst>
          </p:cNvPr>
          <p:cNvSpPr/>
          <p:nvPr/>
        </p:nvSpPr>
        <p:spPr>
          <a:xfrm>
            <a:off x="3943838" y="581405"/>
            <a:ext cx="8933961" cy="1676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40738A98-31DB-403B-89FC-D5B81FD792A4}"/>
              </a:ext>
            </a:extLst>
          </p:cNvPr>
          <p:cNvSpPr/>
          <p:nvPr/>
        </p:nvSpPr>
        <p:spPr>
          <a:xfrm>
            <a:off x="3716876" y="863505"/>
            <a:ext cx="9206543" cy="188297"/>
          </a:xfrm>
          <a:prstGeom prst="rect">
            <a:avLst/>
          </a:prstGeom>
          <a:solidFill>
            <a:srgbClr val="ED202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헤더</a:t>
            </a:r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16C914B-E7F7-45F8-9227-DC40C8DB3622}"/>
              </a:ext>
            </a:extLst>
          </p:cNvPr>
          <p:cNvSpPr/>
          <p:nvPr/>
        </p:nvSpPr>
        <p:spPr>
          <a:xfrm>
            <a:off x="4167358" y="321569"/>
            <a:ext cx="8718259" cy="167653"/>
          </a:xfrm>
          <a:prstGeom prst="rect">
            <a:avLst/>
          </a:prstGeom>
          <a:solidFill>
            <a:srgbClr val="9EC33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0511589E-389D-409D-9CB9-DDE013C70495}"/>
              </a:ext>
            </a:extLst>
          </p:cNvPr>
          <p:cNvSpPr txBox="1"/>
          <p:nvPr/>
        </p:nvSpPr>
        <p:spPr>
          <a:xfrm>
            <a:off x="6510578" y="2712815"/>
            <a:ext cx="5334326" cy="20313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기본적인 회원 정보 출력 및</a:t>
            </a:r>
            <a:endParaRPr lang="en-US" altLang="ko-KR" sz="2800" dirty="0" smtClean="0"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로그아웃</a:t>
            </a:r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 을 통하여 </a:t>
            </a:r>
            <a:endParaRPr lang="en-US" altLang="ko-KR" sz="2800" dirty="0" smtClean="0"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로그아웃 페이지로 이동한다</a:t>
            </a:r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”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122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A2A1CC81-D2AF-4328-A37D-115F4A15215C}"/>
              </a:ext>
            </a:extLst>
          </p:cNvPr>
          <p:cNvCxnSpPr/>
          <p:nvPr/>
        </p:nvCxnSpPr>
        <p:spPr>
          <a:xfrm>
            <a:off x="2939637" y="1584718"/>
            <a:ext cx="701040" cy="0"/>
          </a:xfrm>
          <a:prstGeom prst="line">
            <a:avLst/>
          </a:prstGeom>
          <a:ln w="28575">
            <a:solidFill>
              <a:srgbClr val="DC33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="" xmlns:a16="http://schemas.microsoft.com/office/drawing/2014/main" id="{6588294B-6F87-4513-AB3D-279BD41CFE3E}"/>
              </a:ext>
            </a:extLst>
          </p:cNvPr>
          <p:cNvSpPr/>
          <p:nvPr/>
        </p:nvSpPr>
        <p:spPr>
          <a:xfrm>
            <a:off x="2832957" y="1500327"/>
            <a:ext cx="167640" cy="167640"/>
          </a:xfrm>
          <a:prstGeom prst="ellipse">
            <a:avLst/>
          </a:prstGeom>
          <a:solidFill>
            <a:srgbClr val="DC3338"/>
          </a:solidFill>
          <a:ln>
            <a:solidFill>
              <a:srgbClr val="DC3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50BE57D-5083-4833-9C67-E0FB3D16F515}"/>
              </a:ext>
            </a:extLst>
          </p:cNvPr>
          <p:cNvSpPr txBox="1"/>
          <p:nvPr/>
        </p:nvSpPr>
        <p:spPr>
          <a:xfrm>
            <a:off x="552066" y="1353314"/>
            <a:ext cx="20762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latin typeface="맑은 고딕" pitchFamily="50" charset="-127"/>
                <a:ea typeface="맑은 고딕" pitchFamily="50" charset="-127"/>
              </a:rPr>
              <a:t>게시물 작성 후</a:t>
            </a:r>
            <a:endParaRPr lang="en-US" altLang="ko-KR" sz="22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2200" dirty="0" smtClean="0">
                <a:latin typeface="맑은 고딕" pitchFamily="50" charset="-127"/>
                <a:ea typeface="맑은 고딕" pitchFamily="50" charset="-127"/>
              </a:rPr>
              <a:t>(JAVASCRIPT)</a:t>
            </a:r>
            <a:endParaRPr lang="ko-KR" altLang="en-US" sz="2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8AB7261-1725-43F7-8B2C-F668AFD0462E}"/>
              </a:ext>
            </a:extLst>
          </p:cNvPr>
          <p:cNvSpPr/>
          <p:nvPr/>
        </p:nvSpPr>
        <p:spPr>
          <a:xfrm>
            <a:off x="4030199" y="321584"/>
            <a:ext cx="137160" cy="65514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C3BBFD15-1E47-4D07-AA62-A4A27ED8700E}"/>
              </a:ext>
            </a:extLst>
          </p:cNvPr>
          <p:cNvSpPr/>
          <p:nvPr/>
        </p:nvSpPr>
        <p:spPr>
          <a:xfrm>
            <a:off x="3564477" y="861304"/>
            <a:ext cx="160922" cy="6011693"/>
          </a:xfrm>
          <a:prstGeom prst="rect">
            <a:avLst/>
          </a:prstGeom>
          <a:solidFill>
            <a:srgbClr val="DC333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C81C847-B10C-4E9C-B371-6801A0B3AACE}"/>
              </a:ext>
            </a:extLst>
          </p:cNvPr>
          <p:cNvSpPr/>
          <p:nvPr/>
        </p:nvSpPr>
        <p:spPr>
          <a:xfrm>
            <a:off x="3793077" y="583958"/>
            <a:ext cx="150762" cy="62890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ECE72A15-0E7C-43C7-B2D1-563CC70583AE}"/>
              </a:ext>
            </a:extLst>
          </p:cNvPr>
          <p:cNvSpPr/>
          <p:nvPr/>
        </p:nvSpPr>
        <p:spPr>
          <a:xfrm>
            <a:off x="3943838" y="581405"/>
            <a:ext cx="8933961" cy="1676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40738A98-31DB-403B-89FC-D5B81FD792A4}"/>
              </a:ext>
            </a:extLst>
          </p:cNvPr>
          <p:cNvSpPr/>
          <p:nvPr/>
        </p:nvSpPr>
        <p:spPr>
          <a:xfrm>
            <a:off x="3716876" y="863505"/>
            <a:ext cx="9206543" cy="188297"/>
          </a:xfrm>
          <a:prstGeom prst="rect">
            <a:avLst/>
          </a:prstGeom>
          <a:solidFill>
            <a:srgbClr val="ED202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게시판</a:t>
            </a:r>
            <a:endParaRPr lang="ko-KR" altLang="en-US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16C914B-E7F7-45F8-9227-DC40C8DB3622}"/>
              </a:ext>
            </a:extLst>
          </p:cNvPr>
          <p:cNvSpPr/>
          <p:nvPr/>
        </p:nvSpPr>
        <p:spPr>
          <a:xfrm>
            <a:off x="4167358" y="321569"/>
            <a:ext cx="8718259" cy="1676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950BE57D-5083-4833-9C67-E0FB3D16F515}"/>
              </a:ext>
            </a:extLst>
          </p:cNvPr>
          <p:cNvSpPr txBox="1"/>
          <p:nvPr/>
        </p:nvSpPr>
        <p:spPr>
          <a:xfrm>
            <a:off x="4470989" y="1255406"/>
            <a:ext cx="46984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latin typeface="맑은 고딕" pitchFamily="50" charset="-127"/>
                <a:ea typeface="맑은 고딕" pitchFamily="50" charset="-127"/>
              </a:rPr>
              <a:t>게시물 테이블 타이틀 추가</a:t>
            </a:r>
            <a:endParaRPr lang="en-US" altLang="ko-KR" sz="22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825" y="1905000"/>
            <a:ext cx="645795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50BE57D-5083-4833-9C67-E0FB3D16F515}"/>
              </a:ext>
            </a:extLst>
          </p:cNvPr>
          <p:cNvSpPr txBox="1"/>
          <p:nvPr/>
        </p:nvSpPr>
        <p:spPr>
          <a:xfrm>
            <a:off x="4619625" y="3943350"/>
            <a:ext cx="46984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latin typeface="맑은 고딕" pitchFamily="50" charset="-127"/>
                <a:ea typeface="맑은 고딕" pitchFamily="50" charset="-127"/>
              </a:rPr>
              <a:t>게시물 테이블 작성자 추가</a:t>
            </a:r>
            <a:endParaRPr lang="en-US" altLang="ko-KR" sz="22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5" y="4574719"/>
            <a:ext cx="659130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385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A2A1CC81-D2AF-4328-A37D-115F4A15215C}"/>
              </a:ext>
            </a:extLst>
          </p:cNvPr>
          <p:cNvCxnSpPr/>
          <p:nvPr/>
        </p:nvCxnSpPr>
        <p:spPr>
          <a:xfrm>
            <a:off x="2939637" y="1584718"/>
            <a:ext cx="701040" cy="0"/>
          </a:xfrm>
          <a:prstGeom prst="line">
            <a:avLst/>
          </a:prstGeom>
          <a:ln w="28575">
            <a:solidFill>
              <a:srgbClr val="DC33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="" xmlns:a16="http://schemas.microsoft.com/office/drawing/2014/main" id="{6588294B-6F87-4513-AB3D-279BD41CFE3E}"/>
              </a:ext>
            </a:extLst>
          </p:cNvPr>
          <p:cNvSpPr/>
          <p:nvPr/>
        </p:nvSpPr>
        <p:spPr>
          <a:xfrm>
            <a:off x="2832957" y="1500327"/>
            <a:ext cx="167640" cy="167640"/>
          </a:xfrm>
          <a:prstGeom prst="ellipse">
            <a:avLst/>
          </a:prstGeom>
          <a:solidFill>
            <a:srgbClr val="DC3338"/>
          </a:solidFill>
          <a:ln>
            <a:solidFill>
              <a:srgbClr val="DC3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50BE57D-5083-4833-9C67-E0FB3D16F515}"/>
              </a:ext>
            </a:extLst>
          </p:cNvPr>
          <p:cNvSpPr txBox="1"/>
          <p:nvPr/>
        </p:nvSpPr>
        <p:spPr>
          <a:xfrm>
            <a:off x="552066" y="1353314"/>
            <a:ext cx="20762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latin typeface="맑은 고딕" pitchFamily="50" charset="-127"/>
                <a:ea typeface="맑은 고딕" pitchFamily="50" charset="-127"/>
              </a:rPr>
              <a:t>게시물 작성 후</a:t>
            </a:r>
            <a:endParaRPr lang="en-US" altLang="ko-KR" sz="22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2200" dirty="0" smtClean="0">
                <a:latin typeface="맑은 고딕" pitchFamily="50" charset="-127"/>
                <a:ea typeface="맑은 고딕" pitchFamily="50" charset="-127"/>
              </a:rPr>
              <a:t>(JAVASCRIPT)</a:t>
            </a:r>
            <a:endParaRPr lang="ko-KR" altLang="en-US" sz="2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8AB7261-1725-43F7-8B2C-F668AFD0462E}"/>
              </a:ext>
            </a:extLst>
          </p:cNvPr>
          <p:cNvSpPr/>
          <p:nvPr/>
        </p:nvSpPr>
        <p:spPr>
          <a:xfrm>
            <a:off x="4030199" y="321584"/>
            <a:ext cx="137160" cy="65514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C3BBFD15-1E47-4D07-AA62-A4A27ED8700E}"/>
              </a:ext>
            </a:extLst>
          </p:cNvPr>
          <p:cNvSpPr/>
          <p:nvPr/>
        </p:nvSpPr>
        <p:spPr>
          <a:xfrm>
            <a:off x="3564477" y="861304"/>
            <a:ext cx="160922" cy="6011693"/>
          </a:xfrm>
          <a:prstGeom prst="rect">
            <a:avLst/>
          </a:prstGeom>
          <a:solidFill>
            <a:srgbClr val="DC333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C81C847-B10C-4E9C-B371-6801A0B3AACE}"/>
              </a:ext>
            </a:extLst>
          </p:cNvPr>
          <p:cNvSpPr/>
          <p:nvPr/>
        </p:nvSpPr>
        <p:spPr>
          <a:xfrm>
            <a:off x="3793077" y="583958"/>
            <a:ext cx="150762" cy="62890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ECE72A15-0E7C-43C7-B2D1-563CC70583AE}"/>
              </a:ext>
            </a:extLst>
          </p:cNvPr>
          <p:cNvSpPr/>
          <p:nvPr/>
        </p:nvSpPr>
        <p:spPr>
          <a:xfrm>
            <a:off x="3943838" y="581405"/>
            <a:ext cx="8933961" cy="1676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40738A98-31DB-403B-89FC-D5B81FD792A4}"/>
              </a:ext>
            </a:extLst>
          </p:cNvPr>
          <p:cNvSpPr/>
          <p:nvPr/>
        </p:nvSpPr>
        <p:spPr>
          <a:xfrm>
            <a:off x="3716876" y="863505"/>
            <a:ext cx="9206543" cy="188297"/>
          </a:xfrm>
          <a:prstGeom prst="rect">
            <a:avLst/>
          </a:prstGeom>
          <a:solidFill>
            <a:srgbClr val="ED202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게시판</a:t>
            </a:r>
            <a:endParaRPr lang="ko-KR" altLang="en-US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16C914B-E7F7-45F8-9227-DC40C8DB3622}"/>
              </a:ext>
            </a:extLst>
          </p:cNvPr>
          <p:cNvSpPr/>
          <p:nvPr/>
        </p:nvSpPr>
        <p:spPr>
          <a:xfrm>
            <a:off x="4167358" y="321569"/>
            <a:ext cx="8718259" cy="1676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950BE57D-5083-4833-9C67-E0FB3D16F515}"/>
              </a:ext>
            </a:extLst>
          </p:cNvPr>
          <p:cNvSpPr txBox="1"/>
          <p:nvPr/>
        </p:nvSpPr>
        <p:spPr>
          <a:xfrm>
            <a:off x="4470989" y="1255406"/>
            <a:ext cx="46984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latin typeface="맑은 고딕" pitchFamily="50" charset="-127"/>
                <a:ea typeface="맑은 고딕" pitchFamily="50" charset="-127"/>
              </a:rPr>
              <a:t>게시물 테이블 날짜 추가</a:t>
            </a:r>
            <a:endParaRPr lang="en-US" altLang="ko-KR" sz="22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50BE57D-5083-4833-9C67-E0FB3D16F515}"/>
              </a:ext>
            </a:extLst>
          </p:cNvPr>
          <p:cNvSpPr txBox="1"/>
          <p:nvPr/>
        </p:nvSpPr>
        <p:spPr>
          <a:xfrm>
            <a:off x="4675185" y="3213556"/>
            <a:ext cx="46984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latin typeface="맑은 고딕" pitchFamily="50" charset="-127"/>
                <a:ea typeface="맑은 고딕" pitchFamily="50" charset="-127"/>
              </a:rPr>
              <a:t>게시물 테이블  조회수 추가</a:t>
            </a:r>
            <a:endParaRPr lang="en-US" altLang="ko-KR" sz="22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185" y="1903134"/>
            <a:ext cx="7289924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185" y="3867150"/>
            <a:ext cx="5695950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950BE57D-5083-4833-9C67-E0FB3D16F515}"/>
              </a:ext>
            </a:extLst>
          </p:cNvPr>
          <p:cNvSpPr txBox="1"/>
          <p:nvPr/>
        </p:nvSpPr>
        <p:spPr>
          <a:xfrm>
            <a:off x="4675185" y="4902656"/>
            <a:ext cx="46984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latin typeface="맑은 고딕" pitchFamily="50" charset="-127"/>
                <a:ea typeface="맑은 고딕" pitchFamily="50" charset="-127"/>
              </a:rPr>
              <a:t>게시물 테이블  </a:t>
            </a:r>
            <a:r>
              <a:rPr lang="ko-KR" altLang="en-US" sz="2200" dirty="0" err="1" smtClean="0">
                <a:latin typeface="맑은 고딕" pitchFamily="50" charset="-127"/>
                <a:ea typeface="맑은 고딕" pitchFamily="50" charset="-127"/>
              </a:rPr>
              <a:t>댓글수</a:t>
            </a:r>
            <a:r>
              <a:rPr lang="ko-KR" altLang="en-US" sz="2200" dirty="0" smtClean="0">
                <a:latin typeface="맑은 고딕" pitchFamily="50" charset="-127"/>
                <a:ea typeface="맑은 고딕" pitchFamily="50" charset="-127"/>
              </a:rPr>
              <a:t> 추가</a:t>
            </a:r>
            <a:endParaRPr lang="en-US" altLang="ko-KR" sz="22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185" y="5462588"/>
            <a:ext cx="569595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612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A2A1CC81-D2AF-4328-A37D-115F4A15215C}"/>
              </a:ext>
            </a:extLst>
          </p:cNvPr>
          <p:cNvCxnSpPr/>
          <p:nvPr/>
        </p:nvCxnSpPr>
        <p:spPr>
          <a:xfrm>
            <a:off x="2939637" y="1584718"/>
            <a:ext cx="701040" cy="0"/>
          </a:xfrm>
          <a:prstGeom prst="line">
            <a:avLst/>
          </a:prstGeom>
          <a:ln w="28575">
            <a:solidFill>
              <a:srgbClr val="DC33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="" xmlns:a16="http://schemas.microsoft.com/office/drawing/2014/main" id="{6588294B-6F87-4513-AB3D-279BD41CFE3E}"/>
              </a:ext>
            </a:extLst>
          </p:cNvPr>
          <p:cNvSpPr/>
          <p:nvPr/>
        </p:nvSpPr>
        <p:spPr>
          <a:xfrm>
            <a:off x="2832957" y="1500327"/>
            <a:ext cx="167640" cy="167640"/>
          </a:xfrm>
          <a:prstGeom prst="ellipse">
            <a:avLst/>
          </a:prstGeom>
          <a:solidFill>
            <a:srgbClr val="DC3338"/>
          </a:solidFill>
          <a:ln>
            <a:solidFill>
              <a:srgbClr val="DC3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50BE57D-5083-4833-9C67-E0FB3D16F515}"/>
              </a:ext>
            </a:extLst>
          </p:cNvPr>
          <p:cNvSpPr txBox="1"/>
          <p:nvPr/>
        </p:nvSpPr>
        <p:spPr>
          <a:xfrm>
            <a:off x="552066" y="1353314"/>
            <a:ext cx="20762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latin typeface="맑은 고딕" pitchFamily="50" charset="-127"/>
                <a:ea typeface="맑은 고딕" pitchFamily="50" charset="-127"/>
              </a:rPr>
              <a:t>게시물 작성 후</a:t>
            </a:r>
            <a:endParaRPr lang="en-US" altLang="ko-KR" sz="22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2200" dirty="0" smtClean="0">
                <a:latin typeface="맑은 고딕" pitchFamily="50" charset="-127"/>
                <a:ea typeface="맑은 고딕" pitchFamily="50" charset="-127"/>
              </a:rPr>
              <a:t>(JAVASCRIPT)</a:t>
            </a:r>
            <a:endParaRPr lang="ko-KR" altLang="en-US" sz="2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8AB7261-1725-43F7-8B2C-F668AFD0462E}"/>
              </a:ext>
            </a:extLst>
          </p:cNvPr>
          <p:cNvSpPr/>
          <p:nvPr/>
        </p:nvSpPr>
        <p:spPr>
          <a:xfrm>
            <a:off x="4030199" y="321584"/>
            <a:ext cx="137160" cy="65514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C3BBFD15-1E47-4D07-AA62-A4A27ED8700E}"/>
              </a:ext>
            </a:extLst>
          </p:cNvPr>
          <p:cNvSpPr/>
          <p:nvPr/>
        </p:nvSpPr>
        <p:spPr>
          <a:xfrm>
            <a:off x="3564477" y="861304"/>
            <a:ext cx="160922" cy="6011693"/>
          </a:xfrm>
          <a:prstGeom prst="rect">
            <a:avLst/>
          </a:prstGeom>
          <a:solidFill>
            <a:srgbClr val="DC333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C81C847-B10C-4E9C-B371-6801A0B3AACE}"/>
              </a:ext>
            </a:extLst>
          </p:cNvPr>
          <p:cNvSpPr/>
          <p:nvPr/>
        </p:nvSpPr>
        <p:spPr>
          <a:xfrm>
            <a:off x="3793077" y="583958"/>
            <a:ext cx="150762" cy="62890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ECE72A15-0E7C-43C7-B2D1-563CC70583AE}"/>
              </a:ext>
            </a:extLst>
          </p:cNvPr>
          <p:cNvSpPr/>
          <p:nvPr/>
        </p:nvSpPr>
        <p:spPr>
          <a:xfrm>
            <a:off x="3943838" y="581405"/>
            <a:ext cx="8933961" cy="1676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40738A98-31DB-403B-89FC-D5B81FD792A4}"/>
              </a:ext>
            </a:extLst>
          </p:cNvPr>
          <p:cNvSpPr/>
          <p:nvPr/>
        </p:nvSpPr>
        <p:spPr>
          <a:xfrm>
            <a:off x="3716876" y="863505"/>
            <a:ext cx="9206543" cy="188297"/>
          </a:xfrm>
          <a:prstGeom prst="rect">
            <a:avLst/>
          </a:prstGeom>
          <a:solidFill>
            <a:srgbClr val="ED202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게시판</a:t>
            </a:r>
            <a:endParaRPr lang="ko-KR" altLang="en-US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16C914B-E7F7-45F8-9227-DC40C8DB3622}"/>
              </a:ext>
            </a:extLst>
          </p:cNvPr>
          <p:cNvSpPr/>
          <p:nvPr/>
        </p:nvSpPr>
        <p:spPr>
          <a:xfrm>
            <a:off x="4167358" y="321569"/>
            <a:ext cx="8718259" cy="1676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950BE57D-5083-4833-9C67-E0FB3D16F515}"/>
              </a:ext>
            </a:extLst>
          </p:cNvPr>
          <p:cNvSpPr txBox="1"/>
          <p:nvPr/>
        </p:nvSpPr>
        <p:spPr>
          <a:xfrm>
            <a:off x="4470989" y="1255406"/>
            <a:ext cx="46984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latin typeface="맑은 고딕" pitchFamily="50" charset="-127"/>
                <a:ea typeface="맑은 고딕" pitchFamily="50" charset="-127"/>
              </a:rPr>
              <a:t>게시물 테이블에 추가</a:t>
            </a:r>
            <a:endParaRPr lang="en-US" altLang="ko-KR" sz="22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088" y="1738034"/>
            <a:ext cx="5534025" cy="298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811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14982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F08C22D-C384-46F5-BAA6-2DC6F75F4B91}"/>
              </a:ext>
            </a:extLst>
          </p:cNvPr>
          <p:cNvSpPr txBox="1"/>
          <p:nvPr/>
        </p:nvSpPr>
        <p:spPr>
          <a:xfrm>
            <a:off x="529485" y="253679"/>
            <a:ext cx="17491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코드</a:t>
            </a:r>
            <a:r>
              <a:rPr lang="en-US" altLang="ko-KR" sz="2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(HTML)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49" y="776982"/>
            <a:ext cx="10491902" cy="5217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637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14982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F08C22D-C384-46F5-BAA6-2DC6F75F4B91}"/>
              </a:ext>
            </a:extLst>
          </p:cNvPr>
          <p:cNvSpPr txBox="1"/>
          <p:nvPr/>
        </p:nvSpPr>
        <p:spPr>
          <a:xfrm>
            <a:off x="529485" y="253679"/>
            <a:ext cx="17491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코드</a:t>
            </a:r>
            <a:r>
              <a:rPr lang="en-US" altLang="ko-KR" sz="2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(HTML)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884239"/>
            <a:ext cx="10287000" cy="544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307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14982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F08C22D-C384-46F5-BAA6-2DC6F75F4B91}"/>
              </a:ext>
            </a:extLst>
          </p:cNvPr>
          <p:cNvSpPr txBox="1"/>
          <p:nvPr/>
        </p:nvSpPr>
        <p:spPr>
          <a:xfrm>
            <a:off x="529485" y="253679"/>
            <a:ext cx="17491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코드</a:t>
            </a:r>
            <a:r>
              <a:rPr lang="en-US" altLang="ko-KR" sz="2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(HTML)</a:t>
            </a: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7" y="1185070"/>
            <a:ext cx="10563225" cy="4593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168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14982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F08C22D-C384-46F5-BAA6-2DC6F75F4B91}"/>
              </a:ext>
            </a:extLst>
          </p:cNvPr>
          <p:cNvSpPr txBox="1"/>
          <p:nvPr/>
        </p:nvSpPr>
        <p:spPr>
          <a:xfrm>
            <a:off x="529485" y="253679"/>
            <a:ext cx="14510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코드</a:t>
            </a:r>
            <a:r>
              <a:rPr lang="en-US" altLang="ko-KR" sz="2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(CSS)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538" y="836966"/>
            <a:ext cx="4067175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683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809087" y="530303"/>
            <a:ext cx="5659409" cy="314377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800" dirty="0" smtClean="0">
                <a:solidFill>
                  <a:schemeClr val="tx1"/>
                </a:solidFill>
              </a:rPr>
              <a:t>발표자 </a:t>
            </a:r>
            <a:endParaRPr lang="en-US" altLang="ko-KR" sz="8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800" dirty="0" smtClean="0">
                <a:solidFill>
                  <a:schemeClr val="tx1"/>
                </a:solidFill>
              </a:rPr>
              <a:t>정경</a:t>
            </a:r>
            <a:endParaRPr lang="en-US" altLang="ko-KR" sz="8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2282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-389300"/>
            <a:ext cx="12192000" cy="7247299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8441731D-3A80-4744-B683-C25603C2F4E1}"/>
              </a:ext>
            </a:extLst>
          </p:cNvPr>
          <p:cNvSpPr/>
          <p:nvPr/>
        </p:nvSpPr>
        <p:spPr>
          <a:xfrm>
            <a:off x="-23474" y="-389300"/>
            <a:ext cx="4612600" cy="72472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07AE87DF-2A4B-493A-9884-FD1E47D60597}"/>
              </a:ext>
            </a:extLst>
          </p:cNvPr>
          <p:cNvSpPr txBox="1"/>
          <p:nvPr/>
        </p:nvSpPr>
        <p:spPr>
          <a:xfrm>
            <a:off x="8047993" y="314270"/>
            <a:ext cx="3935780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모든 페이지에 동일한 </a:t>
            </a:r>
            <a:r>
              <a:rPr lang="en-US" altLang="ko-KR" sz="2000" dirty="0" smtClean="0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Header</a:t>
            </a:r>
          </a:p>
        </p:txBody>
      </p:sp>
      <p:sp>
        <p:nvSpPr>
          <p:cNvPr id="8" name="사다리꼴 7">
            <a:extLst>
              <a:ext uri="{FF2B5EF4-FFF2-40B4-BE49-F238E27FC236}">
                <a16:creationId xmlns="" xmlns:a16="http://schemas.microsoft.com/office/drawing/2014/main" id="{70EE9132-0818-4382-B924-F2C5738C0786}"/>
              </a:ext>
            </a:extLst>
          </p:cNvPr>
          <p:cNvSpPr/>
          <p:nvPr/>
        </p:nvSpPr>
        <p:spPr>
          <a:xfrm>
            <a:off x="5239023" y="5294358"/>
            <a:ext cx="2026920" cy="899729"/>
          </a:xfrm>
          <a:prstGeom prst="trapezoid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41905B28-3C62-4111-BFC2-66874F87EA26}"/>
              </a:ext>
            </a:extLst>
          </p:cNvPr>
          <p:cNvGrpSpPr/>
          <p:nvPr/>
        </p:nvGrpSpPr>
        <p:grpSpPr>
          <a:xfrm>
            <a:off x="2865832" y="1721109"/>
            <a:ext cx="6522720" cy="3893822"/>
            <a:chOff x="939160" y="1790698"/>
            <a:chExt cx="6522720" cy="3893822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="" xmlns:a16="http://schemas.microsoft.com/office/drawing/2014/main" id="{245408C1-A9F2-4634-AC30-1B3AA3088081}"/>
                </a:ext>
              </a:extLst>
            </p:cNvPr>
            <p:cNvSpPr/>
            <p:nvPr/>
          </p:nvSpPr>
          <p:spPr>
            <a:xfrm>
              <a:off x="939160" y="1790698"/>
              <a:ext cx="6522720" cy="389382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="" xmlns:a16="http://schemas.microsoft.com/office/drawing/2014/main" id="{84D9E958-7593-4FB7-9442-789898E1740E}"/>
                </a:ext>
              </a:extLst>
            </p:cNvPr>
            <p:cNvSpPr/>
            <p:nvPr/>
          </p:nvSpPr>
          <p:spPr>
            <a:xfrm>
              <a:off x="1170426" y="1933894"/>
              <a:ext cx="6083813" cy="3063238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/>
                <a:t>i</a:t>
              </a:r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="" xmlns:a16="http://schemas.microsoft.com/office/drawing/2014/main" id="{5E8AED8A-3756-41A7-B62F-A49C6A39BA89}"/>
                </a:ext>
              </a:extLst>
            </p:cNvPr>
            <p:cNvSpPr/>
            <p:nvPr/>
          </p:nvSpPr>
          <p:spPr>
            <a:xfrm>
              <a:off x="4274820" y="5227320"/>
              <a:ext cx="182880" cy="18288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="" xmlns:a16="http://schemas.microsoft.com/office/drawing/2014/main" id="{82BF6A0C-9DCF-4F3C-934A-F555915DF3F6}"/>
              </a:ext>
            </a:extLst>
          </p:cNvPr>
          <p:cNvSpPr/>
          <p:nvPr/>
        </p:nvSpPr>
        <p:spPr>
          <a:xfrm>
            <a:off x="5040903" y="6194087"/>
            <a:ext cx="2407920" cy="10667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D3C1D73D-B9B5-4773-9677-E8475F705CB1}"/>
              </a:ext>
            </a:extLst>
          </p:cNvPr>
          <p:cNvSpPr txBox="1"/>
          <p:nvPr/>
        </p:nvSpPr>
        <p:spPr>
          <a:xfrm>
            <a:off x="5363852" y="2961701"/>
            <a:ext cx="176202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또는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중요 텍스트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</a:t>
            </a:r>
            <a:endParaRPr lang="ko-KR" altLang="en-US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7507A883-99B5-431F-B92E-3C78F599D025}"/>
              </a:ext>
            </a:extLst>
          </p:cNvPr>
          <p:cNvSpPr txBox="1"/>
          <p:nvPr/>
        </p:nvSpPr>
        <p:spPr>
          <a:xfrm>
            <a:off x="265073" y="1388962"/>
            <a:ext cx="2456122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ko-KR" altLang="en-US" sz="2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게시물 작성과</a:t>
            </a:r>
            <a:endParaRPr lang="en-US" altLang="ko-KR" sz="24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조회를 위한</a:t>
            </a:r>
            <a:endParaRPr lang="en-US" altLang="ko-KR" sz="24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2400" dirty="0" smtClean="0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회원가입</a:t>
            </a:r>
            <a:r>
              <a:rPr lang="ko-KR" altLang="en-US" sz="2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페이지</a:t>
            </a:r>
            <a:r>
              <a:rPr lang="en-US" altLang="ko-KR" sz="2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”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="" xmlns:a16="http://schemas.microsoft.com/office/drawing/2014/main" id="{951FE6C2-4D35-45BB-BE5D-5E54A555B57F}"/>
              </a:ext>
            </a:extLst>
          </p:cNvPr>
          <p:cNvSpPr/>
          <p:nvPr/>
        </p:nvSpPr>
        <p:spPr>
          <a:xfrm rot="7984857">
            <a:off x="8282281" y="5738140"/>
            <a:ext cx="418663" cy="416333"/>
          </a:xfrm>
          <a:prstGeom prst="ellipse">
            <a:avLst/>
          </a:prstGeom>
          <a:solidFill>
            <a:srgbClr val="3CAAD8"/>
          </a:solidFill>
          <a:ln>
            <a:solidFill>
              <a:srgbClr val="3CA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DC3338"/>
              </a:solidFill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="" xmlns:a16="http://schemas.microsoft.com/office/drawing/2014/main" id="{98996AA3-3C93-49D5-9B0D-0530EBA74A3D}"/>
              </a:ext>
            </a:extLst>
          </p:cNvPr>
          <p:cNvCxnSpPr/>
          <p:nvPr/>
        </p:nvCxnSpPr>
        <p:spPr>
          <a:xfrm>
            <a:off x="7443555" y="5935598"/>
            <a:ext cx="1146148" cy="0"/>
          </a:xfrm>
          <a:prstGeom prst="line">
            <a:avLst/>
          </a:prstGeom>
          <a:ln>
            <a:solidFill>
              <a:srgbClr val="3CAA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="" xmlns:a16="http://schemas.microsoft.com/office/drawing/2014/main" id="{147C3901-0545-4609-BB7C-864DCC062866}"/>
              </a:ext>
            </a:extLst>
          </p:cNvPr>
          <p:cNvSpPr/>
          <p:nvPr/>
        </p:nvSpPr>
        <p:spPr>
          <a:xfrm rot="7984857">
            <a:off x="8345279" y="5800726"/>
            <a:ext cx="294101" cy="292464"/>
          </a:xfrm>
          <a:prstGeom prst="ellipse">
            <a:avLst/>
          </a:prstGeom>
          <a:solidFill>
            <a:schemeClr val="bg1"/>
          </a:solidFill>
          <a:ln>
            <a:solidFill>
              <a:srgbClr val="3CA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DC3338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67FA894D-0086-493A-ABBA-9F2FCA8E8F2B}"/>
              </a:ext>
            </a:extLst>
          </p:cNvPr>
          <p:cNvSpPr txBox="1"/>
          <p:nvPr/>
        </p:nvSpPr>
        <p:spPr>
          <a:xfrm>
            <a:off x="8023885" y="5038157"/>
            <a:ext cx="3531736" cy="1323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회원가입 후 </a:t>
            </a:r>
            <a:r>
              <a:rPr lang="ko-KR" altLang="en-US" sz="20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로그인페이지로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20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넘어가기 위한 버튼</a:t>
            </a:r>
            <a:endParaRPr lang="en-US" altLang="ko-KR" sz="20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2000" dirty="0" err="1" smtClean="0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가입하기버튼</a:t>
            </a:r>
            <a:endParaRPr lang="en-US" altLang="ko-KR" sz="20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5FB88627-8A90-450E-BA83-5C290762ABFE}"/>
              </a:ext>
            </a:extLst>
          </p:cNvPr>
          <p:cNvSpPr txBox="1"/>
          <p:nvPr/>
        </p:nvSpPr>
        <p:spPr>
          <a:xfrm>
            <a:off x="-58960" y="5032674"/>
            <a:ext cx="4044697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각 항목에 알맞은 유효성검사실시</a:t>
            </a:r>
            <a:endParaRPr lang="en-US" altLang="ko-KR" sz="20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2000" dirty="0" smtClean="0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필수입력란</a:t>
            </a:r>
            <a:endParaRPr lang="en-US" altLang="ko-KR" sz="20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163" t="-772" r="-254"/>
          <a:stretch/>
        </p:blipFill>
        <p:spPr>
          <a:xfrm>
            <a:off x="3301142" y="1955414"/>
            <a:ext cx="5716713" cy="3018910"/>
          </a:xfrm>
          <a:prstGeom prst="rect">
            <a:avLst/>
          </a:prstGeom>
          <a:effectLst>
            <a:softEdge rad="63500"/>
          </a:effectLst>
        </p:spPr>
      </p:pic>
      <p:grpSp>
        <p:nvGrpSpPr>
          <p:cNvPr id="33" name="그룹 32">
            <a:extLst>
              <a:ext uri="{FF2B5EF4-FFF2-40B4-BE49-F238E27FC236}">
                <a16:creationId xmlns="" xmlns:a16="http://schemas.microsoft.com/office/drawing/2014/main" id="{E468CFB9-3BE7-4DCC-BF8A-EAFFC7ACFEFF}"/>
              </a:ext>
            </a:extLst>
          </p:cNvPr>
          <p:cNvGrpSpPr/>
          <p:nvPr/>
        </p:nvGrpSpPr>
        <p:grpSpPr>
          <a:xfrm>
            <a:off x="6516512" y="789655"/>
            <a:ext cx="1939425" cy="1719911"/>
            <a:chOff x="7448823" y="630259"/>
            <a:chExt cx="2760160" cy="2616546"/>
          </a:xfrm>
        </p:grpSpPr>
        <p:sp>
          <p:nvSpPr>
            <p:cNvPr id="20" name="타원 19">
              <a:extLst>
                <a:ext uri="{FF2B5EF4-FFF2-40B4-BE49-F238E27FC236}">
                  <a16:creationId xmlns="" xmlns:a16="http://schemas.microsoft.com/office/drawing/2014/main" id="{29DCF47B-86A3-45A5-86D9-3793C73F6970}"/>
                </a:ext>
              </a:extLst>
            </p:cNvPr>
            <p:cNvSpPr/>
            <p:nvPr/>
          </p:nvSpPr>
          <p:spPr>
            <a:xfrm>
              <a:off x="9665535" y="630259"/>
              <a:ext cx="543448" cy="543448"/>
            </a:xfrm>
            <a:prstGeom prst="ellipse">
              <a:avLst/>
            </a:prstGeom>
            <a:solidFill>
              <a:srgbClr val="ED20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DC3338"/>
                </a:solidFill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="" xmlns:a16="http://schemas.microsoft.com/office/drawing/2014/main" id="{8E0A7055-D26F-482A-ABF9-92E8B3096BFE}"/>
                </a:ext>
              </a:extLst>
            </p:cNvPr>
            <p:cNvCxnSpPr/>
            <p:nvPr/>
          </p:nvCxnSpPr>
          <p:spPr>
            <a:xfrm flipV="1">
              <a:off x="7448823" y="900087"/>
              <a:ext cx="2488434" cy="2306392"/>
            </a:xfrm>
            <a:prstGeom prst="line">
              <a:avLst/>
            </a:prstGeom>
            <a:ln>
              <a:solidFill>
                <a:srgbClr val="ED20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20">
              <a:extLst>
                <a:ext uri="{FF2B5EF4-FFF2-40B4-BE49-F238E27FC236}">
                  <a16:creationId xmlns="" xmlns:a16="http://schemas.microsoft.com/office/drawing/2014/main" id="{D329BAAA-7628-487F-970C-6BC9618CA3A1}"/>
                </a:ext>
              </a:extLst>
            </p:cNvPr>
            <p:cNvSpPr/>
            <p:nvPr/>
          </p:nvSpPr>
          <p:spPr>
            <a:xfrm>
              <a:off x="9746378" y="709208"/>
              <a:ext cx="381759" cy="3817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DC3338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="" xmlns:a16="http://schemas.microsoft.com/office/drawing/2014/main" id="{22F1570E-C612-4935-A497-D720E64CF105}"/>
                </a:ext>
              </a:extLst>
            </p:cNvPr>
            <p:cNvSpPr/>
            <p:nvPr/>
          </p:nvSpPr>
          <p:spPr>
            <a:xfrm>
              <a:off x="7448823" y="3103609"/>
              <a:ext cx="143196" cy="143196"/>
            </a:xfrm>
            <a:prstGeom prst="ellipse">
              <a:avLst/>
            </a:prstGeom>
            <a:solidFill>
              <a:srgbClr val="ED2026"/>
            </a:solidFill>
            <a:ln>
              <a:solidFill>
                <a:srgbClr val="ED20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="" xmlns:a16="http://schemas.microsoft.com/office/drawing/2014/main" id="{A23C8C11-2D09-4585-8AC9-1D7E99CEBE0F}"/>
              </a:ext>
            </a:extLst>
          </p:cNvPr>
          <p:cNvGrpSpPr/>
          <p:nvPr/>
        </p:nvGrpSpPr>
        <p:grpSpPr>
          <a:xfrm rot="12206780">
            <a:off x="2190427" y="3072953"/>
            <a:ext cx="2601687" cy="2380088"/>
            <a:chOff x="7448823" y="630259"/>
            <a:chExt cx="2760160" cy="2616546"/>
          </a:xfrm>
          <a:solidFill>
            <a:srgbClr val="F2AD48"/>
          </a:solidFill>
        </p:grpSpPr>
        <p:sp>
          <p:nvSpPr>
            <p:cNvPr id="51" name="타원 50">
              <a:extLst>
                <a:ext uri="{FF2B5EF4-FFF2-40B4-BE49-F238E27FC236}">
                  <a16:creationId xmlns="" xmlns:a16="http://schemas.microsoft.com/office/drawing/2014/main" id="{FF3D1BAE-DEC0-4DD3-876B-4DC457214EEC}"/>
                </a:ext>
              </a:extLst>
            </p:cNvPr>
            <p:cNvSpPr/>
            <p:nvPr/>
          </p:nvSpPr>
          <p:spPr>
            <a:xfrm>
              <a:off x="9665535" y="630259"/>
              <a:ext cx="543448" cy="5434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DC3338"/>
                </a:solidFill>
              </a:endParaRP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="" xmlns:a16="http://schemas.microsoft.com/office/drawing/2014/main" id="{593E8FC2-6AF6-46C2-90D7-BA610645ECB6}"/>
                </a:ext>
              </a:extLst>
            </p:cNvPr>
            <p:cNvCxnSpPr/>
            <p:nvPr/>
          </p:nvCxnSpPr>
          <p:spPr>
            <a:xfrm flipV="1">
              <a:off x="7448823" y="900087"/>
              <a:ext cx="2488434" cy="2306392"/>
            </a:xfrm>
            <a:prstGeom prst="line">
              <a:avLst/>
            </a:prstGeom>
            <a:grpFill/>
            <a:ln>
              <a:solidFill>
                <a:srgbClr val="F2AD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="" xmlns:a16="http://schemas.microsoft.com/office/drawing/2014/main" id="{93AFB5D0-44D8-4828-84A3-C0419723AE38}"/>
                </a:ext>
              </a:extLst>
            </p:cNvPr>
            <p:cNvSpPr/>
            <p:nvPr/>
          </p:nvSpPr>
          <p:spPr>
            <a:xfrm>
              <a:off x="9746378" y="709208"/>
              <a:ext cx="381759" cy="3817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DC3338"/>
                </a:solidFill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="" xmlns:a16="http://schemas.microsoft.com/office/drawing/2014/main" id="{47C2D445-C90E-46D3-BC2A-F845A392EAF4}"/>
                </a:ext>
              </a:extLst>
            </p:cNvPr>
            <p:cNvSpPr/>
            <p:nvPr/>
          </p:nvSpPr>
          <p:spPr>
            <a:xfrm>
              <a:off x="7448823" y="3103609"/>
              <a:ext cx="143196" cy="143196"/>
            </a:xfrm>
            <a:prstGeom prst="ellipse">
              <a:avLst/>
            </a:prstGeom>
            <a:grpFill/>
            <a:ln>
              <a:solidFill>
                <a:srgbClr val="F2AD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7" name="직선 연결선 56">
            <a:extLst>
              <a:ext uri="{FF2B5EF4-FFF2-40B4-BE49-F238E27FC236}">
                <a16:creationId xmlns="" xmlns:a16="http://schemas.microsoft.com/office/drawing/2014/main" id="{53F9A14C-2C61-47DF-8DBD-3BBB62D9FBBB}"/>
              </a:ext>
            </a:extLst>
          </p:cNvPr>
          <p:cNvCxnSpPr>
            <a:cxnSpLocks/>
          </p:cNvCxnSpPr>
          <p:nvPr/>
        </p:nvCxnSpPr>
        <p:spPr>
          <a:xfrm>
            <a:off x="6824417" y="4579307"/>
            <a:ext cx="624406" cy="1364841"/>
          </a:xfrm>
          <a:prstGeom prst="line">
            <a:avLst/>
          </a:prstGeom>
          <a:solidFill>
            <a:srgbClr val="F2AD48"/>
          </a:solidFill>
          <a:ln>
            <a:solidFill>
              <a:srgbClr val="3CAA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="" xmlns:a16="http://schemas.microsoft.com/office/drawing/2014/main" id="{47C2D445-C90E-46D3-BC2A-F845A392EAF4}"/>
              </a:ext>
            </a:extLst>
          </p:cNvPr>
          <p:cNvSpPr/>
          <p:nvPr/>
        </p:nvSpPr>
        <p:spPr>
          <a:xfrm rot="12206780">
            <a:off x="6721042" y="4507016"/>
            <a:ext cx="162144" cy="176948"/>
          </a:xfrm>
          <a:prstGeom prst="ellipse">
            <a:avLst/>
          </a:prstGeom>
          <a:solidFill>
            <a:srgbClr val="3CAAD8"/>
          </a:solidFill>
          <a:ln>
            <a:solidFill>
              <a:srgbClr val="3CA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44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A2A1CC81-D2AF-4328-A37D-115F4A15215C}"/>
              </a:ext>
            </a:extLst>
          </p:cNvPr>
          <p:cNvCxnSpPr/>
          <p:nvPr/>
        </p:nvCxnSpPr>
        <p:spPr>
          <a:xfrm>
            <a:off x="2939637" y="1584718"/>
            <a:ext cx="701040" cy="0"/>
          </a:xfrm>
          <a:prstGeom prst="line">
            <a:avLst/>
          </a:prstGeom>
          <a:ln w="28575">
            <a:solidFill>
              <a:srgbClr val="DC33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="" xmlns:a16="http://schemas.microsoft.com/office/drawing/2014/main" id="{6588294B-6F87-4513-AB3D-279BD41CFE3E}"/>
              </a:ext>
            </a:extLst>
          </p:cNvPr>
          <p:cNvSpPr/>
          <p:nvPr/>
        </p:nvSpPr>
        <p:spPr>
          <a:xfrm>
            <a:off x="2832957" y="1500327"/>
            <a:ext cx="167640" cy="167640"/>
          </a:xfrm>
          <a:prstGeom prst="ellipse">
            <a:avLst/>
          </a:prstGeom>
          <a:solidFill>
            <a:srgbClr val="DC3338"/>
          </a:solidFill>
          <a:ln>
            <a:solidFill>
              <a:srgbClr val="DC3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50BE57D-5083-4833-9C67-E0FB3D16F515}"/>
              </a:ext>
            </a:extLst>
          </p:cNvPr>
          <p:cNvSpPr txBox="1"/>
          <p:nvPr/>
        </p:nvSpPr>
        <p:spPr>
          <a:xfrm>
            <a:off x="629522" y="1429514"/>
            <a:ext cx="20505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latin typeface="맑은 고딕" pitchFamily="50" charset="-127"/>
                <a:ea typeface="맑은 고딕" pitchFamily="50" charset="-127"/>
              </a:rPr>
              <a:t>아이디</a:t>
            </a:r>
            <a:r>
              <a:rPr lang="en-US" altLang="ko-KR" sz="22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200" dirty="0" err="1" smtClean="0"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lang="en-US" altLang="ko-KR" sz="22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22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98347B35-7867-463E-BB2A-D04127DF4481}"/>
              </a:ext>
            </a:extLst>
          </p:cNvPr>
          <p:cNvCxnSpPr>
            <a:cxnSpLocks/>
          </p:cNvCxnSpPr>
          <p:nvPr/>
        </p:nvCxnSpPr>
        <p:spPr>
          <a:xfrm>
            <a:off x="3884517" y="2331478"/>
            <a:ext cx="1219200" cy="0"/>
          </a:xfrm>
          <a:prstGeom prst="line">
            <a:avLst/>
          </a:prstGeom>
          <a:ln w="28575">
            <a:solidFill>
              <a:srgbClr val="F2AD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9A5CDAC4-B696-4115-A176-6CDA5333F73E}"/>
              </a:ext>
            </a:extLst>
          </p:cNvPr>
          <p:cNvSpPr/>
          <p:nvPr/>
        </p:nvSpPr>
        <p:spPr>
          <a:xfrm>
            <a:off x="4997037" y="2247658"/>
            <a:ext cx="167640" cy="1676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F08C22D-C384-46F5-BAA6-2DC6F75F4B91}"/>
              </a:ext>
            </a:extLst>
          </p:cNvPr>
          <p:cNvSpPr txBox="1"/>
          <p:nvPr/>
        </p:nvSpPr>
        <p:spPr>
          <a:xfrm>
            <a:off x="5431550" y="2146812"/>
            <a:ext cx="3562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비밀번호</a:t>
            </a:r>
            <a:r>
              <a:rPr lang="en-US" altLang="ko-KR" sz="2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비밀번호 확인</a:t>
            </a:r>
            <a:endParaRPr lang="ko-KR" altLang="en-US" sz="2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732D4F03-ADD5-42BC-9411-838A9589A7EB}"/>
              </a:ext>
            </a:extLst>
          </p:cNvPr>
          <p:cNvCxnSpPr>
            <a:cxnSpLocks/>
          </p:cNvCxnSpPr>
          <p:nvPr/>
        </p:nvCxnSpPr>
        <p:spPr>
          <a:xfrm>
            <a:off x="2909157" y="3146818"/>
            <a:ext cx="1219200" cy="0"/>
          </a:xfrm>
          <a:prstGeom prst="line">
            <a:avLst/>
          </a:prstGeom>
          <a:ln w="28575">
            <a:solidFill>
              <a:srgbClr val="9EC3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9EECBB12-C57C-4B71-9161-2402775A7C07}"/>
              </a:ext>
            </a:extLst>
          </p:cNvPr>
          <p:cNvSpPr/>
          <p:nvPr/>
        </p:nvSpPr>
        <p:spPr>
          <a:xfrm>
            <a:off x="2855817" y="3070047"/>
            <a:ext cx="167640" cy="167640"/>
          </a:xfrm>
          <a:prstGeom prst="ellipse">
            <a:avLst/>
          </a:prstGeom>
          <a:solidFill>
            <a:srgbClr val="9EC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="" xmlns:a16="http://schemas.microsoft.com/office/drawing/2014/main" id="{4FC59477-8F63-4695-A2D8-7E72C512E1D5}"/>
              </a:ext>
            </a:extLst>
          </p:cNvPr>
          <p:cNvCxnSpPr>
            <a:cxnSpLocks/>
          </p:cNvCxnSpPr>
          <p:nvPr/>
        </p:nvCxnSpPr>
        <p:spPr>
          <a:xfrm>
            <a:off x="4264170" y="4830838"/>
            <a:ext cx="1219200" cy="0"/>
          </a:xfrm>
          <a:prstGeom prst="line">
            <a:avLst/>
          </a:prstGeom>
          <a:ln w="28575">
            <a:solidFill>
              <a:srgbClr val="3CAA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99C4A0DF-71CF-4087-9CEE-028180353CB3}"/>
              </a:ext>
            </a:extLst>
          </p:cNvPr>
          <p:cNvSpPr/>
          <p:nvPr/>
        </p:nvSpPr>
        <p:spPr>
          <a:xfrm>
            <a:off x="5422701" y="4731778"/>
            <a:ext cx="167640" cy="167640"/>
          </a:xfrm>
          <a:prstGeom prst="ellipse">
            <a:avLst/>
          </a:prstGeom>
          <a:solidFill>
            <a:srgbClr val="3CAAD8"/>
          </a:solidFill>
          <a:ln>
            <a:solidFill>
              <a:srgbClr val="3CA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D40FED67-BD6F-4FAB-8E78-4F77C8747269}"/>
              </a:ext>
            </a:extLst>
          </p:cNvPr>
          <p:cNvSpPr txBox="1"/>
          <p:nvPr/>
        </p:nvSpPr>
        <p:spPr>
          <a:xfrm>
            <a:off x="1596122" y="296920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이름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8863C308-ED5E-47CC-AFE8-422EAC88C509}"/>
              </a:ext>
            </a:extLst>
          </p:cNvPr>
          <p:cNvSpPr txBox="1"/>
          <p:nvPr/>
        </p:nvSpPr>
        <p:spPr>
          <a:xfrm>
            <a:off x="5719763" y="4661412"/>
            <a:ext cx="1816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휴대폰 번호</a:t>
            </a:r>
            <a:endParaRPr lang="ko-KR" altLang="en-US" sz="2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8AB7261-1725-43F7-8B2C-F668AFD0462E}"/>
              </a:ext>
            </a:extLst>
          </p:cNvPr>
          <p:cNvSpPr/>
          <p:nvPr/>
        </p:nvSpPr>
        <p:spPr>
          <a:xfrm>
            <a:off x="4030199" y="321584"/>
            <a:ext cx="137160" cy="6551413"/>
          </a:xfrm>
          <a:prstGeom prst="rect">
            <a:avLst/>
          </a:prstGeom>
          <a:solidFill>
            <a:srgbClr val="9EC33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C3BBFD15-1E47-4D07-AA62-A4A27ED8700E}"/>
              </a:ext>
            </a:extLst>
          </p:cNvPr>
          <p:cNvSpPr/>
          <p:nvPr/>
        </p:nvSpPr>
        <p:spPr>
          <a:xfrm>
            <a:off x="3564477" y="861304"/>
            <a:ext cx="160922" cy="6011693"/>
          </a:xfrm>
          <a:prstGeom prst="rect">
            <a:avLst/>
          </a:prstGeom>
          <a:solidFill>
            <a:srgbClr val="DC333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C81C847-B10C-4E9C-B371-6801A0B3AACE}"/>
              </a:ext>
            </a:extLst>
          </p:cNvPr>
          <p:cNvSpPr/>
          <p:nvPr/>
        </p:nvSpPr>
        <p:spPr>
          <a:xfrm>
            <a:off x="3793077" y="583958"/>
            <a:ext cx="150762" cy="62890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rgbClr val="3CAAD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rgbClr val="3CAAD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ECE72A15-0E7C-43C7-B2D1-563CC70583AE}"/>
              </a:ext>
            </a:extLst>
          </p:cNvPr>
          <p:cNvSpPr/>
          <p:nvPr/>
        </p:nvSpPr>
        <p:spPr>
          <a:xfrm>
            <a:off x="3943838" y="581405"/>
            <a:ext cx="8933961" cy="1676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40738A98-31DB-403B-89FC-D5B81FD792A4}"/>
              </a:ext>
            </a:extLst>
          </p:cNvPr>
          <p:cNvSpPr/>
          <p:nvPr/>
        </p:nvSpPr>
        <p:spPr>
          <a:xfrm>
            <a:off x="3716876" y="863505"/>
            <a:ext cx="9206543" cy="188297"/>
          </a:xfrm>
          <a:prstGeom prst="rect">
            <a:avLst/>
          </a:prstGeom>
          <a:solidFill>
            <a:srgbClr val="ED202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</a:t>
            </a:r>
            <a:endParaRPr lang="ko-KR" altLang="en-US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16C914B-E7F7-45F8-9227-DC40C8DB3622}"/>
              </a:ext>
            </a:extLst>
          </p:cNvPr>
          <p:cNvSpPr/>
          <p:nvPr/>
        </p:nvSpPr>
        <p:spPr>
          <a:xfrm>
            <a:off x="4167358" y="321569"/>
            <a:ext cx="8718259" cy="167653"/>
          </a:xfrm>
          <a:prstGeom prst="rect">
            <a:avLst/>
          </a:prstGeom>
          <a:solidFill>
            <a:srgbClr val="9EC33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0511589E-389D-409D-9CB9-DDE013C70495}"/>
              </a:ext>
            </a:extLst>
          </p:cNvPr>
          <p:cNvSpPr txBox="1"/>
          <p:nvPr/>
        </p:nvSpPr>
        <p:spPr>
          <a:xfrm>
            <a:off x="6628024" y="3070047"/>
            <a:ext cx="5334326" cy="194803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필수입력란에 입력된 값들의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유효성검사</a:t>
            </a:r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800" dirty="0" err="1" smtClean="0">
                <a:latin typeface="맑은 고딕" pitchFamily="50" charset="-127"/>
                <a:ea typeface="맑은 고딕" pitchFamily="50" charset="-127"/>
              </a:rPr>
              <a:t>를</a:t>
            </a:r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 통하여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회원가입을 진행한다</a:t>
            </a:r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”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031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-75501" y="14998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A2A1CC81-D2AF-4328-A37D-115F4A15215C}"/>
              </a:ext>
            </a:extLst>
          </p:cNvPr>
          <p:cNvCxnSpPr/>
          <p:nvPr/>
        </p:nvCxnSpPr>
        <p:spPr>
          <a:xfrm>
            <a:off x="2939637" y="1584718"/>
            <a:ext cx="701040" cy="0"/>
          </a:xfrm>
          <a:prstGeom prst="line">
            <a:avLst/>
          </a:prstGeom>
          <a:ln w="28575">
            <a:solidFill>
              <a:srgbClr val="DC33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="" xmlns:a16="http://schemas.microsoft.com/office/drawing/2014/main" id="{6588294B-6F87-4513-AB3D-279BD41CFE3E}"/>
              </a:ext>
            </a:extLst>
          </p:cNvPr>
          <p:cNvSpPr/>
          <p:nvPr/>
        </p:nvSpPr>
        <p:spPr>
          <a:xfrm>
            <a:off x="2832957" y="1500327"/>
            <a:ext cx="167640" cy="167640"/>
          </a:xfrm>
          <a:prstGeom prst="ellipse">
            <a:avLst/>
          </a:prstGeom>
          <a:solidFill>
            <a:srgbClr val="DC3338"/>
          </a:solidFill>
          <a:ln>
            <a:solidFill>
              <a:srgbClr val="DC3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50BE57D-5083-4833-9C67-E0FB3D16F515}"/>
              </a:ext>
            </a:extLst>
          </p:cNvPr>
          <p:cNvSpPr txBox="1"/>
          <p:nvPr/>
        </p:nvSpPr>
        <p:spPr>
          <a:xfrm>
            <a:off x="1651024" y="1369274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latin typeface="맑은 고딕" pitchFamily="50" charset="-127"/>
                <a:ea typeface="맑은 고딕" pitchFamily="50" charset="-127"/>
              </a:rPr>
              <a:t>디자인</a:t>
            </a:r>
            <a:endParaRPr lang="ko-KR" altLang="en-US" sz="2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8AB7261-1725-43F7-8B2C-F668AFD0462E}"/>
              </a:ext>
            </a:extLst>
          </p:cNvPr>
          <p:cNvSpPr/>
          <p:nvPr/>
        </p:nvSpPr>
        <p:spPr>
          <a:xfrm>
            <a:off x="4030199" y="321584"/>
            <a:ext cx="137160" cy="65514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C3BBFD15-1E47-4D07-AA62-A4A27ED8700E}"/>
              </a:ext>
            </a:extLst>
          </p:cNvPr>
          <p:cNvSpPr/>
          <p:nvPr/>
        </p:nvSpPr>
        <p:spPr>
          <a:xfrm>
            <a:off x="3564477" y="861304"/>
            <a:ext cx="160922" cy="6011693"/>
          </a:xfrm>
          <a:prstGeom prst="rect">
            <a:avLst/>
          </a:prstGeom>
          <a:solidFill>
            <a:srgbClr val="DC333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C81C847-B10C-4E9C-B371-6801A0B3AACE}"/>
              </a:ext>
            </a:extLst>
          </p:cNvPr>
          <p:cNvSpPr/>
          <p:nvPr/>
        </p:nvSpPr>
        <p:spPr>
          <a:xfrm>
            <a:off x="3793077" y="583958"/>
            <a:ext cx="150762" cy="62890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ECE72A15-0E7C-43C7-B2D1-563CC70583AE}"/>
              </a:ext>
            </a:extLst>
          </p:cNvPr>
          <p:cNvSpPr/>
          <p:nvPr/>
        </p:nvSpPr>
        <p:spPr>
          <a:xfrm>
            <a:off x="3943838" y="581405"/>
            <a:ext cx="8933961" cy="1676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40738A98-31DB-403B-89FC-D5B81FD792A4}"/>
              </a:ext>
            </a:extLst>
          </p:cNvPr>
          <p:cNvSpPr/>
          <p:nvPr/>
        </p:nvSpPr>
        <p:spPr>
          <a:xfrm>
            <a:off x="3716876" y="863505"/>
            <a:ext cx="9206543" cy="188297"/>
          </a:xfrm>
          <a:prstGeom prst="rect">
            <a:avLst/>
          </a:prstGeom>
          <a:solidFill>
            <a:srgbClr val="ED202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헤더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16C914B-E7F7-45F8-9227-DC40C8DB3622}"/>
              </a:ext>
            </a:extLst>
          </p:cNvPr>
          <p:cNvSpPr/>
          <p:nvPr/>
        </p:nvSpPr>
        <p:spPr>
          <a:xfrm>
            <a:off x="4167358" y="321569"/>
            <a:ext cx="8718259" cy="1676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86300" y="1962150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58" y="1386537"/>
            <a:ext cx="7200000" cy="980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58" y="3867150"/>
            <a:ext cx="7200000" cy="1217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7035604" y="2701921"/>
            <a:ext cx="2234770" cy="51411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&lt; </a:t>
            </a:r>
            <a:r>
              <a:rPr lang="ko-KR" altLang="en-US" dirty="0" smtClean="0">
                <a:solidFill>
                  <a:schemeClr val="tx1"/>
                </a:solidFill>
              </a:rPr>
              <a:t>원본 페이지 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7054573" y="5328694"/>
            <a:ext cx="2234770" cy="51411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&lt; </a:t>
            </a:r>
            <a:r>
              <a:rPr lang="ko-KR" altLang="en-US" dirty="0" smtClean="0">
                <a:solidFill>
                  <a:schemeClr val="tx1"/>
                </a:solidFill>
              </a:rPr>
              <a:t>구현 페이지 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69211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A2A1CC81-D2AF-4328-A37D-115F4A15215C}"/>
              </a:ext>
            </a:extLst>
          </p:cNvPr>
          <p:cNvCxnSpPr/>
          <p:nvPr/>
        </p:nvCxnSpPr>
        <p:spPr>
          <a:xfrm>
            <a:off x="2939637" y="1584718"/>
            <a:ext cx="701040" cy="0"/>
          </a:xfrm>
          <a:prstGeom prst="line">
            <a:avLst/>
          </a:prstGeom>
          <a:ln w="28575">
            <a:solidFill>
              <a:srgbClr val="DC33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="" xmlns:a16="http://schemas.microsoft.com/office/drawing/2014/main" id="{6588294B-6F87-4513-AB3D-279BD41CFE3E}"/>
              </a:ext>
            </a:extLst>
          </p:cNvPr>
          <p:cNvSpPr/>
          <p:nvPr/>
        </p:nvSpPr>
        <p:spPr>
          <a:xfrm>
            <a:off x="2832957" y="1500327"/>
            <a:ext cx="167640" cy="167640"/>
          </a:xfrm>
          <a:prstGeom prst="ellipse">
            <a:avLst/>
          </a:prstGeom>
          <a:solidFill>
            <a:srgbClr val="DC3338"/>
          </a:solidFill>
          <a:ln>
            <a:solidFill>
              <a:srgbClr val="DC3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50BE57D-5083-4833-9C67-E0FB3D16F515}"/>
              </a:ext>
            </a:extLst>
          </p:cNvPr>
          <p:cNvSpPr txBox="1"/>
          <p:nvPr/>
        </p:nvSpPr>
        <p:spPr>
          <a:xfrm>
            <a:off x="552066" y="1353314"/>
            <a:ext cx="20505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맑은 고딕" pitchFamily="50" charset="-127"/>
                <a:ea typeface="맑은 고딕" pitchFamily="50" charset="-127"/>
              </a:rPr>
              <a:t>아이디</a:t>
            </a:r>
            <a:r>
              <a:rPr lang="en-US" altLang="ko-KR" sz="22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200" dirty="0" err="1"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lang="en-US" altLang="ko-KR" sz="2200" dirty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2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8AB7261-1725-43F7-8B2C-F668AFD0462E}"/>
              </a:ext>
            </a:extLst>
          </p:cNvPr>
          <p:cNvSpPr/>
          <p:nvPr/>
        </p:nvSpPr>
        <p:spPr>
          <a:xfrm>
            <a:off x="4030199" y="321584"/>
            <a:ext cx="137160" cy="65514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C3BBFD15-1E47-4D07-AA62-A4A27ED8700E}"/>
              </a:ext>
            </a:extLst>
          </p:cNvPr>
          <p:cNvSpPr/>
          <p:nvPr/>
        </p:nvSpPr>
        <p:spPr>
          <a:xfrm>
            <a:off x="3564477" y="861304"/>
            <a:ext cx="160922" cy="6011693"/>
          </a:xfrm>
          <a:prstGeom prst="rect">
            <a:avLst/>
          </a:prstGeom>
          <a:solidFill>
            <a:srgbClr val="DC333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C81C847-B10C-4E9C-B371-6801A0B3AACE}"/>
              </a:ext>
            </a:extLst>
          </p:cNvPr>
          <p:cNvSpPr/>
          <p:nvPr/>
        </p:nvSpPr>
        <p:spPr>
          <a:xfrm>
            <a:off x="3793077" y="583958"/>
            <a:ext cx="150762" cy="62890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ECE72A15-0E7C-43C7-B2D1-563CC70583AE}"/>
              </a:ext>
            </a:extLst>
          </p:cNvPr>
          <p:cNvSpPr/>
          <p:nvPr/>
        </p:nvSpPr>
        <p:spPr>
          <a:xfrm>
            <a:off x="3943838" y="581405"/>
            <a:ext cx="8933961" cy="1676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40738A98-31DB-403B-89FC-D5B81FD792A4}"/>
              </a:ext>
            </a:extLst>
          </p:cNvPr>
          <p:cNvSpPr/>
          <p:nvPr/>
        </p:nvSpPr>
        <p:spPr>
          <a:xfrm>
            <a:off x="3716876" y="863505"/>
            <a:ext cx="9206543" cy="188297"/>
          </a:xfrm>
          <a:prstGeom prst="rect">
            <a:avLst/>
          </a:prstGeom>
          <a:solidFill>
            <a:srgbClr val="ED202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</a:t>
            </a:r>
            <a:endParaRPr lang="ko-KR" altLang="en-US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16C914B-E7F7-45F8-9227-DC40C8DB3622}"/>
              </a:ext>
            </a:extLst>
          </p:cNvPr>
          <p:cNvSpPr/>
          <p:nvPr/>
        </p:nvSpPr>
        <p:spPr>
          <a:xfrm>
            <a:off x="4167358" y="321569"/>
            <a:ext cx="8718259" cy="1676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766595" y="1440264"/>
            <a:ext cx="529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입력하지 않았을 경우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863" y="1919502"/>
            <a:ext cx="4772025" cy="8667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863" y="3625699"/>
            <a:ext cx="4676775" cy="9048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831" y="5647074"/>
            <a:ext cx="4657725" cy="714375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766595" y="3088581"/>
            <a:ext cx="529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형식과 일치하지 않을 경우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766595" y="4931601"/>
            <a:ext cx="529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형식에 맞게 입력한 경우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0511589E-389D-409D-9CB9-DDE013C70495}"/>
              </a:ext>
            </a:extLst>
          </p:cNvPr>
          <p:cNvSpPr txBox="1"/>
          <p:nvPr/>
        </p:nvSpPr>
        <p:spPr>
          <a:xfrm>
            <a:off x="-604182" y="5992117"/>
            <a:ext cx="4839219" cy="7386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en-US" altLang="ko-KR" sz="2800" dirty="0" err="1"/>
              <a:t>idValidCheckFnc</a:t>
            </a:r>
            <a:r>
              <a:rPr lang="en-US" altLang="ko-KR" sz="2800" dirty="0"/>
              <a:t>()</a:t>
            </a:r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”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124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A2A1CC81-D2AF-4328-A37D-115F4A15215C}"/>
              </a:ext>
            </a:extLst>
          </p:cNvPr>
          <p:cNvCxnSpPr/>
          <p:nvPr/>
        </p:nvCxnSpPr>
        <p:spPr>
          <a:xfrm>
            <a:off x="2939637" y="1584718"/>
            <a:ext cx="701040" cy="0"/>
          </a:xfrm>
          <a:prstGeom prst="line">
            <a:avLst/>
          </a:prstGeom>
          <a:ln w="28575">
            <a:solidFill>
              <a:srgbClr val="DC33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="" xmlns:a16="http://schemas.microsoft.com/office/drawing/2014/main" id="{6588294B-6F87-4513-AB3D-279BD41CFE3E}"/>
              </a:ext>
            </a:extLst>
          </p:cNvPr>
          <p:cNvSpPr/>
          <p:nvPr/>
        </p:nvSpPr>
        <p:spPr>
          <a:xfrm>
            <a:off x="2832957" y="1500327"/>
            <a:ext cx="167640" cy="167640"/>
          </a:xfrm>
          <a:prstGeom prst="ellipse">
            <a:avLst/>
          </a:prstGeom>
          <a:solidFill>
            <a:srgbClr val="DC3338"/>
          </a:solidFill>
          <a:ln>
            <a:solidFill>
              <a:srgbClr val="DC3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50BE57D-5083-4833-9C67-E0FB3D16F515}"/>
              </a:ext>
            </a:extLst>
          </p:cNvPr>
          <p:cNvSpPr txBox="1"/>
          <p:nvPr/>
        </p:nvSpPr>
        <p:spPr>
          <a:xfrm>
            <a:off x="552066" y="1353314"/>
            <a:ext cx="20505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맑은 고딕" pitchFamily="50" charset="-127"/>
                <a:ea typeface="맑은 고딕" pitchFamily="50" charset="-127"/>
              </a:rPr>
              <a:t>아이디</a:t>
            </a:r>
            <a:r>
              <a:rPr lang="en-US" altLang="ko-KR" sz="22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200" dirty="0" err="1"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lang="en-US" altLang="ko-KR" sz="2200" dirty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2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8AB7261-1725-43F7-8B2C-F668AFD0462E}"/>
              </a:ext>
            </a:extLst>
          </p:cNvPr>
          <p:cNvSpPr/>
          <p:nvPr/>
        </p:nvSpPr>
        <p:spPr>
          <a:xfrm>
            <a:off x="4030199" y="321584"/>
            <a:ext cx="137160" cy="65514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C3BBFD15-1E47-4D07-AA62-A4A27ED8700E}"/>
              </a:ext>
            </a:extLst>
          </p:cNvPr>
          <p:cNvSpPr/>
          <p:nvPr/>
        </p:nvSpPr>
        <p:spPr>
          <a:xfrm>
            <a:off x="3564477" y="861304"/>
            <a:ext cx="160922" cy="6011693"/>
          </a:xfrm>
          <a:prstGeom prst="rect">
            <a:avLst/>
          </a:prstGeom>
          <a:solidFill>
            <a:srgbClr val="DC333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C81C847-B10C-4E9C-B371-6801A0B3AACE}"/>
              </a:ext>
            </a:extLst>
          </p:cNvPr>
          <p:cNvSpPr/>
          <p:nvPr/>
        </p:nvSpPr>
        <p:spPr>
          <a:xfrm>
            <a:off x="3793077" y="583958"/>
            <a:ext cx="150762" cy="62890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ECE72A15-0E7C-43C7-B2D1-563CC70583AE}"/>
              </a:ext>
            </a:extLst>
          </p:cNvPr>
          <p:cNvSpPr/>
          <p:nvPr/>
        </p:nvSpPr>
        <p:spPr>
          <a:xfrm>
            <a:off x="3943838" y="581405"/>
            <a:ext cx="8933961" cy="1676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40738A98-31DB-403B-89FC-D5B81FD792A4}"/>
              </a:ext>
            </a:extLst>
          </p:cNvPr>
          <p:cNvSpPr/>
          <p:nvPr/>
        </p:nvSpPr>
        <p:spPr>
          <a:xfrm>
            <a:off x="3716876" y="863505"/>
            <a:ext cx="9206543" cy="188297"/>
          </a:xfrm>
          <a:prstGeom prst="rect">
            <a:avLst/>
          </a:prstGeom>
          <a:solidFill>
            <a:srgbClr val="ED202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</a:t>
            </a:r>
            <a:endParaRPr lang="ko-KR" altLang="en-US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16C914B-E7F7-45F8-9227-DC40C8DB3622}"/>
              </a:ext>
            </a:extLst>
          </p:cNvPr>
          <p:cNvSpPr/>
          <p:nvPr/>
        </p:nvSpPr>
        <p:spPr>
          <a:xfrm>
            <a:off x="4167358" y="321569"/>
            <a:ext cx="8718259" cy="1676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198" y="1660918"/>
            <a:ext cx="9420225" cy="444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597400" y="1667967"/>
            <a:ext cx="2057400" cy="249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410200" y="3128467"/>
            <a:ext cx="2911718" cy="249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473700" y="4601667"/>
            <a:ext cx="2911718" cy="249733"/>
          </a:xfrm>
          <a:prstGeom prst="rect">
            <a:avLst/>
          </a:prstGeom>
          <a:noFill/>
          <a:ln w="38100">
            <a:solidFill>
              <a:srgbClr val="3CA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0511589E-389D-409D-9CB9-DDE013C70495}"/>
              </a:ext>
            </a:extLst>
          </p:cNvPr>
          <p:cNvSpPr txBox="1"/>
          <p:nvPr/>
        </p:nvSpPr>
        <p:spPr>
          <a:xfrm>
            <a:off x="-604182" y="5992117"/>
            <a:ext cx="4839219" cy="7386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en-US" altLang="ko-KR" sz="2800" dirty="0" err="1"/>
              <a:t>idValidCheckFnc</a:t>
            </a:r>
            <a:r>
              <a:rPr lang="en-US" altLang="ko-KR" sz="2800" dirty="0"/>
              <a:t>()</a:t>
            </a:r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”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084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A2A1CC81-D2AF-4328-A37D-115F4A15215C}"/>
              </a:ext>
            </a:extLst>
          </p:cNvPr>
          <p:cNvCxnSpPr/>
          <p:nvPr/>
        </p:nvCxnSpPr>
        <p:spPr>
          <a:xfrm>
            <a:off x="2939637" y="1584718"/>
            <a:ext cx="701040" cy="0"/>
          </a:xfrm>
          <a:prstGeom prst="line">
            <a:avLst/>
          </a:prstGeom>
          <a:ln w="28575">
            <a:solidFill>
              <a:srgbClr val="DC33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="" xmlns:a16="http://schemas.microsoft.com/office/drawing/2014/main" id="{6588294B-6F87-4513-AB3D-279BD41CFE3E}"/>
              </a:ext>
            </a:extLst>
          </p:cNvPr>
          <p:cNvSpPr/>
          <p:nvPr/>
        </p:nvSpPr>
        <p:spPr>
          <a:xfrm>
            <a:off x="2832957" y="1500327"/>
            <a:ext cx="167640" cy="167640"/>
          </a:xfrm>
          <a:prstGeom prst="ellipse">
            <a:avLst/>
          </a:prstGeom>
          <a:solidFill>
            <a:srgbClr val="DC3338"/>
          </a:solidFill>
          <a:ln>
            <a:solidFill>
              <a:srgbClr val="DC3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50BE57D-5083-4833-9C67-E0FB3D16F515}"/>
              </a:ext>
            </a:extLst>
          </p:cNvPr>
          <p:cNvSpPr txBox="1"/>
          <p:nvPr/>
        </p:nvSpPr>
        <p:spPr>
          <a:xfrm>
            <a:off x="552066" y="1353314"/>
            <a:ext cx="20505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맑은 고딕" pitchFamily="50" charset="-127"/>
                <a:ea typeface="맑은 고딕" pitchFamily="50" charset="-127"/>
              </a:rPr>
              <a:t>아이디</a:t>
            </a:r>
            <a:r>
              <a:rPr lang="en-US" altLang="ko-KR" sz="22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200" dirty="0" err="1"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lang="en-US" altLang="ko-KR" sz="2200" dirty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2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8AB7261-1725-43F7-8B2C-F668AFD0462E}"/>
              </a:ext>
            </a:extLst>
          </p:cNvPr>
          <p:cNvSpPr/>
          <p:nvPr/>
        </p:nvSpPr>
        <p:spPr>
          <a:xfrm>
            <a:off x="4030199" y="321584"/>
            <a:ext cx="137160" cy="65514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C3BBFD15-1E47-4D07-AA62-A4A27ED8700E}"/>
              </a:ext>
            </a:extLst>
          </p:cNvPr>
          <p:cNvSpPr/>
          <p:nvPr/>
        </p:nvSpPr>
        <p:spPr>
          <a:xfrm>
            <a:off x="3564477" y="861304"/>
            <a:ext cx="160922" cy="6011693"/>
          </a:xfrm>
          <a:prstGeom prst="rect">
            <a:avLst/>
          </a:prstGeom>
          <a:solidFill>
            <a:srgbClr val="DC333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C81C847-B10C-4E9C-B371-6801A0B3AACE}"/>
              </a:ext>
            </a:extLst>
          </p:cNvPr>
          <p:cNvSpPr/>
          <p:nvPr/>
        </p:nvSpPr>
        <p:spPr>
          <a:xfrm>
            <a:off x="3793077" y="583958"/>
            <a:ext cx="150762" cy="62890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ECE72A15-0E7C-43C7-B2D1-563CC70583AE}"/>
              </a:ext>
            </a:extLst>
          </p:cNvPr>
          <p:cNvSpPr/>
          <p:nvPr/>
        </p:nvSpPr>
        <p:spPr>
          <a:xfrm>
            <a:off x="3943838" y="581405"/>
            <a:ext cx="8933961" cy="1676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40738A98-31DB-403B-89FC-D5B81FD792A4}"/>
              </a:ext>
            </a:extLst>
          </p:cNvPr>
          <p:cNvSpPr/>
          <p:nvPr/>
        </p:nvSpPr>
        <p:spPr>
          <a:xfrm>
            <a:off x="3716876" y="863505"/>
            <a:ext cx="9206543" cy="188297"/>
          </a:xfrm>
          <a:prstGeom prst="rect">
            <a:avLst/>
          </a:prstGeom>
          <a:solidFill>
            <a:srgbClr val="ED202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</a:t>
            </a:r>
            <a:endParaRPr lang="ko-KR" altLang="en-US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16C914B-E7F7-45F8-9227-DC40C8DB3622}"/>
              </a:ext>
            </a:extLst>
          </p:cNvPr>
          <p:cNvSpPr/>
          <p:nvPr/>
        </p:nvSpPr>
        <p:spPr>
          <a:xfrm>
            <a:off x="4167358" y="321569"/>
            <a:ext cx="8718259" cy="1676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100" y="1667967"/>
            <a:ext cx="9420225" cy="444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597400" y="1667967"/>
            <a:ext cx="2057400" cy="249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410200" y="3128467"/>
            <a:ext cx="2911718" cy="249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473700" y="4601667"/>
            <a:ext cx="2911718" cy="249733"/>
          </a:xfrm>
          <a:prstGeom prst="rect">
            <a:avLst/>
          </a:prstGeom>
          <a:noFill/>
          <a:ln w="38100">
            <a:solidFill>
              <a:srgbClr val="3CA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65" y="3689882"/>
            <a:ext cx="9610725" cy="323850"/>
          </a:xfrm>
          <a:prstGeom prst="rect">
            <a:avLst/>
          </a:prstGeom>
          <a:noFill/>
          <a:ln w="38100">
            <a:solidFill>
              <a:srgbClr val="F2AD48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0511589E-389D-409D-9CB9-DDE013C70495}"/>
              </a:ext>
            </a:extLst>
          </p:cNvPr>
          <p:cNvSpPr txBox="1"/>
          <p:nvPr/>
        </p:nvSpPr>
        <p:spPr>
          <a:xfrm>
            <a:off x="-604182" y="5992117"/>
            <a:ext cx="4839219" cy="7386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en-US" altLang="ko-KR" sz="2800" dirty="0" err="1"/>
              <a:t>idValidCheckFnc</a:t>
            </a:r>
            <a:r>
              <a:rPr lang="en-US" altLang="ko-KR" sz="2800" dirty="0"/>
              <a:t>()</a:t>
            </a:r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”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21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98347B35-7867-463E-BB2A-D04127DF4481}"/>
              </a:ext>
            </a:extLst>
          </p:cNvPr>
          <p:cNvCxnSpPr>
            <a:cxnSpLocks/>
          </p:cNvCxnSpPr>
          <p:nvPr/>
        </p:nvCxnSpPr>
        <p:spPr>
          <a:xfrm flipV="1">
            <a:off x="3200400" y="2205748"/>
            <a:ext cx="743438" cy="4052"/>
          </a:xfrm>
          <a:prstGeom prst="line">
            <a:avLst/>
          </a:prstGeom>
          <a:ln w="28575">
            <a:solidFill>
              <a:srgbClr val="F2AD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9A5CDAC4-B696-4115-A176-6CDA5333F73E}"/>
              </a:ext>
            </a:extLst>
          </p:cNvPr>
          <p:cNvSpPr/>
          <p:nvPr/>
        </p:nvSpPr>
        <p:spPr>
          <a:xfrm>
            <a:off x="3034723" y="2136926"/>
            <a:ext cx="167640" cy="1676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F08C22D-C384-46F5-BAA6-2DC6F75F4B91}"/>
              </a:ext>
            </a:extLst>
          </p:cNvPr>
          <p:cNvSpPr txBox="1"/>
          <p:nvPr/>
        </p:nvSpPr>
        <p:spPr>
          <a:xfrm>
            <a:off x="1357832" y="200530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비밀번호</a:t>
            </a:r>
            <a:endParaRPr lang="ko-KR" altLang="en-US" sz="2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8AB7261-1725-43F7-8B2C-F668AFD0462E}"/>
              </a:ext>
            </a:extLst>
          </p:cNvPr>
          <p:cNvSpPr/>
          <p:nvPr/>
        </p:nvSpPr>
        <p:spPr>
          <a:xfrm>
            <a:off x="4030199" y="321584"/>
            <a:ext cx="137160" cy="65514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ECE72A15-0E7C-43C7-B2D1-563CC70583AE}"/>
              </a:ext>
            </a:extLst>
          </p:cNvPr>
          <p:cNvSpPr/>
          <p:nvPr/>
        </p:nvSpPr>
        <p:spPr>
          <a:xfrm>
            <a:off x="3943838" y="581405"/>
            <a:ext cx="8933961" cy="1676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16C914B-E7F7-45F8-9227-DC40C8DB3622}"/>
              </a:ext>
            </a:extLst>
          </p:cNvPr>
          <p:cNvSpPr/>
          <p:nvPr/>
        </p:nvSpPr>
        <p:spPr>
          <a:xfrm>
            <a:off x="4167358" y="321569"/>
            <a:ext cx="8718259" cy="1676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C81C847-B10C-4E9C-B371-6801A0B3AACE}"/>
              </a:ext>
            </a:extLst>
          </p:cNvPr>
          <p:cNvSpPr/>
          <p:nvPr/>
        </p:nvSpPr>
        <p:spPr>
          <a:xfrm>
            <a:off x="3793077" y="583958"/>
            <a:ext cx="150762" cy="62890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637045" y="896934"/>
            <a:ext cx="657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기본조건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영문 숫자 특수문자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가지 이상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6~15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자 이내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24345" y="1349363"/>
            <a:ext cx="4506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1. 6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자 미만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자 초과일 경우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645" y="1801792"/>
            <a:ext cx="4686300" cy="8953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0511589E-389D-409D-9CB9-DDE013C70495}"/>
              </a:ext>
            </a:extLst>
          </p:cNvPr>
          <p:cNvSpPr txBox="1"/>
          <p:nvPr/>
        </p:nvSpPr>
        <p:spPr>
          <a:xfrm>
            <a:off x="-604182" y="5992117"/>
            <a:ext cx="4839219" cy="7386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en-US" altLang="ko-KR" sz="2800" dirty="0" err="1"/>
              <a:t>pwdValidFnc</a:t>
            </a:r>
            <a:r>
              <a:rPr lang="en-US" altLang="ko-KR" sz="2800" dirty="0" smtClean="0"/>
              <a:t>()”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74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98347B35-7867-463E-BB2A-D04127DF4481}"/>
              </a:ext>
            </a:extLst>
          </p:cNvPr>
          <p:cNvCxnSpPr>
            <a:cxnSpLocks/>
          </p:cNvCxnSpPr>
          <p:nvPr/>
        </p:nvCxnSpPr>
        <p:spPr>
          <a:xfrm flipV="1">
            <a:off x="3200400" y="2205748"/>
            <a:ext cx="743438" cy="4052"/>
          </a:xfrm>
          <a:prstGeom prst="line">
            <a:avLst/>
          </a:prstGeom>
          <a:ln w="28575">
            <a:solidFill>
              <a:srgbClr val="F2AD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9A5CDAC4-B696-4115-A176-6CDA5333F73E}"/>
              </a:ext>
            </a:extLst>
          </p:cNvPr>
          <p:cNvSpPr/>
          <p:nvPr/>
        </p:nvSpPr>
        <p:spPr>
          <a:xfrm>
            <a:off x="3034723" y="2136926"/>
            <a:ext cx="167640" cy="1676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F08C22D-C384-46F5-BAA6-2DC6F75F4B91}"/>
              </a:ext>
            </a:extLst>
          </p:cNvPr>
          <p:cNvSpPr txBox="1"/>
          <p:nvPr/>
        </p:nvSpPr>
        <p:spPr>
          <a:xfrm>
            <a:off x="1275816" y="2034023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비밀번호</a:t>
            </a:r>
            <a:endParaRPr lang="ko-KR" altLang="en-US" sz="2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8AB7261-1725-43F7-8B2C-F668AFD0462E}"/>
              </a:ext>
            </a:extLst>
          </p:cNvPr>
          <p:cNvSpPr/>
          <p:nvPr/>
        </p:nvSpPr>
        <p:spPr>
          <a:xfrm>
            <a:off x="4030199" y="321584"/>
            <a:ext cx="137160" cy="65514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ECE72A15-0E7C-43C7-B2D1-563CC70583AE}"/>
              </a:ext>
            </a:extLst>
          </p:cNvPr>
          <p:cNvSpPr/>
          <p:nvPr/>
        </p:nvSpPr>
        <p:spPr>
          <a:xfrm>
            <a:off x="3943838" y="581405"/>
            <a:ext cx="8933961" cy="1676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16C914B-E7F7-45F8-9227-DC40C8DB3622}"/>
              </a:ext>
            </a:extLst>
          </p:cNvPr>
          <p:cNvSpPr/>
          <p:nvPr/>
        </p:nvSpPr>
        <p:spPr>
          <a:xfrm>
            <a:off x="4167358" y="321569"/>
            <a:ext cx="8718259" cy="1676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C81C847-B10C-4E9C-B371-6801A0B3AACE}"/>
              </a:ext>
            </a:extLst>
          </p:cNvPr>
          <p:cNvSpPr/>
          <p:nvPr/>
        </p:nvSpPr>
        <p:spPr>
          <a:xfrm>
            <a:off x="3793077" y="583958"/>
            <a:ext cx="150762" cy="62890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637045" y="896934"/>
            <a:ext cx="657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기본조건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영문 숫자 특수문자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가지 이상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6~15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자 이내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24345" y="1349363"/>
            <a:ext cx="4506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1. 6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자 미만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자 초과일 경우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645" y="1801792"/>
            <a:ext cx="4686300" cy="895350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645" y="3126286"/>
            <a:ext cx="584835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469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98347B35-7867-463E-BB2A-D04127DF4481}"/>
              </a:ext>
            </a:extLst>
          </p:cNvPr>
          <p:cNvCxnSpPr>
            <a:cxnSpLocks/>
          </p:cNvCxnSpPr>
          <p:nvPr/>
        </p:nvCxnSpPr>
        <p:spPr>
          <a:xfrm flipV="1">
            <a:off x="3200400" y="2205748"/>
            <a:ext cx="743438" cy="4052"/>
          </a:xfrm>
          <a:prstGeom prst="line">
            <a:avLst/>
          </a:prstGeom>
          <a:ln w="28575">
            <a:solidFill>
              <a:srgbClr val="F2AD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9A5CDAC4-B696-4115-A176-6CDA5333F73E}"/>
              </a:ext>
            </a:extLst>
          </p:cNvPr>
          <p:cNvSpPr/>
          <p:nvPr/>
        </p:nvSpPr>
        <p:spPr>
          <a:xfrm>
            <a:off x="3034723" y="2136926"/>
            <a:ext cx="167640" cy="1676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F08C22D-C384-46F5-BAA6-2DC6F75F4B91}"/>
              </a:ext>
            </a:extLst>
          </p:cNvPr>
          <p:cNvSpPr txBox="1"/>
          <p:nvPr/>
        </p:nvSpPr>
        <p:spPr>
          <a:xfrm>
            <a:off x="1493134" y="2020690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비밀번호</a:t>
            </a:r>
            <a:endParaRPr lang="ko-KR" altLang="en-US" sz="2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8AB7261-1725-43F7-8B2C-F668AFD0462E}"/>
              </a:ext>
            </a:extLst>
          </p:cNvPr>
          <p:cNvSpPr/>
          <p:nvPr/>
        </p:nvSpPr>
        <p:spPr>
          <a:xfrm>
            <a:off x="4030199" y="321584"/>
            <a:ext cx="137160" cy="65514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ECE72A15-0E7C-43C7-B2D1-563CC70583AE}"/>
              </a:ext>
            </a:extLst>
          </p:cNvPr>
          <p:cNvSpPr/>
          <p:nvPr/>
        </p:nvSpPr>
        <p:spPr>
          <a:xfrm>
            <a:off x="3943838" y="581405"/>
            <a:ext cx="8933961" cy="1676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16C914B-E7F7-45F8-9227-DC40C8DB3622}"/>
              </a:ext>
            </a:extLst>
          </p:cNvPr>
          <p:cNvSpPr/>
          <p:nvPr/>
        </p:nvSpPr>
        <p:spPr>
          <a:xfrm>
            <a:off x="4167358" y="321569"/>
            <a:ext cx="8718259" cy="1676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C81C847-B10C-4E9C-B371-6801A0B3AACE}"/>
              </a:ext>
            </a:extLst>
          </p:cNvPr>
          <p:cNvSpPr/>
          <p:nvPr/>
        </p:nvSpPr>
        <p:spPr>
          <a:xfrm>
            <a:off x="3793077" y="583958"/>
            <a:ext cx="150762" cy="62890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4567064" y="1024106"/>
            <a:ext cx="5427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영문만 입력하였을 경우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입력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ckwjdrudchlrh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643" y="1594771"/>
            <a:ext cx="4638675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88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98347B35-7867-463E-BB2A-D04127DF4481}"/>
              </a:ext>
            </a:extLst>
          </p:cNvPr>
          <p:cNvCxnSpPr>
            <a:cxnSpLocks/>
          </p:cNvCxnSpPr>
          <p:nvPr/>
        </p:nvCxnSpPr>
        <p:spPr>
          <a:xfrm flipV="1">
            <a:off x="3200400" y="2205748"/>
            <a:ext cx="743438" cy="4052"/>
          </a:xfrm>
          <a:prstGeom prst="line">
            <a:avLst/>
          </a:prstGeom>
          <a:ln w="28575">
            <a:solidFill>
              <a:srgbClr val="F2AD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9A5CDAC4-B696-4115-A176-6CDA5333F73E}"/>
              </a:ext>
            </a:extLst>
          </p:cNvPr>
          <p:cNvSpPr/>
          <p:nvPr/>
        </p:nvSpPr>
        <p:spPr>
          <a:xfrm>
            <a:off x="3034723" y="2136926"/>
            <a:ext cx="167640" cy="1676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F08C22D-C384-46F5-BAA6-2DC6F75F4B91}"/>
              </a:ext>
            </a:extLst>
          </p:cNvPr>
          <p:cNvSpPr txBox="1"/>
          <p:nvPr/>
        </p:nvSpPr>
        <p:spPr>
          <a:xfrm>
            <a:off x="1381226" y="200530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비밀번호</a:t>
            </a:r>
            <a:endParaRPr lang="ko-KR" altLang="en-US" sz="2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8AB7261-1725-43F7-8B2C-F668AFD0462E}"/>
              </a:ext>
            </a:extLst>
          </p:cNvPr>
          <p:cNvSpPr/>
          <p:nvPr/>
        </p:nvSpPr>
        <p:spPr>
          <a:xfrm>
            <a:off x="4030199" y="321584"/>
            <a:ext cx="137160" cy="65514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ECE72A15-0E7C-43C7-B2D1-563CC70583AE}"/>
              </a:ext>
            </a:extLst>
          </p:cNvPr>
          <p:cNvSpPr/>
          <p:nvPr/>
        </p:nvSpPr>
        <p:spPr>
          <a:xfrm>
            <a:off x="3943838" y="581405"/>
            <a:ext cx="8933961" cy="1676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16C914B-E7F7-45F8-9227-DC40C8DB3622}"/>
              </a:ext>
            </a:extLst>
          </p:cNvPr>
          <p:cNvSpPr/>
          <p:nvPr/>
        </p:nvSpPr>
        <p:spPr>
          <a:xfrm>
            <a:off x="4167358" y="321569"/>
            <a:ext cx="8718259" cy="1676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C81C847-B10C-4E9C-B371-6801A0B3AACE}"/>
              </a:ext>
            </a:extLst>
          </p:cNvPr>
          <p:cNvSpPr/>
          <p:nvPr/>
        </p:nvSpPr>
        <p:spPr>
          <a:xfrm>
            <a:off x="3793077" y="583958"/>
            <a:ext cx="150762" cy="62890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4567064" y="1024106"/>
            <a:ext cx="5427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영문만 입력하였을 경우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입력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ckwjdrudchlrh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643" y="1594771"/>
            <a:ext cx="4638675" cy="990600"/>
          </a:xfrm>
          <a:prstGeom prst="rect">
            <a:avLst/>
          </a:prstGeom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643" y="3023308"/>
            <a:ext cx="5848350" cy="170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299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98347B35-7867-463E-BB2A-D04127DF4481}"/>
              </a:ext>
            </a:extLst>
          </p:cNvPr>
          <p:cNvCxnSpPr>
            <a:cxnSpLocks/>
          </p:cNvCxnSpPr>
          <p:nvPr/>
        </p:nvCxnSpPr>
        <p:spPr>
          <a:xfrm flipV="1">
            <a:off x="3200400" y="2205748"/>
            <a:ext cx="743438" cy="4052"/>
          </a:xfrm>
          <a:prstGeom prst="line">
            <a:avLst/>
          </a:prstGeom>
          <a:ln w="28575">
            <a:solidFill>
              <a:srgbClr val="F2AD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9A5CDAC4-B696-4115-A176-6CDA5333F73E}"/>
              </a:ext>
            </a:extLst>
          </p:cNvPr>
          <p:cNvSpPr/>
          <p:nvPr/>
        </p:nvSpPr>
        <p:spPr>
          <a:xfrm>
            <a:off x="3034723" y="2136926"/>
            <a:ext cx="167640" cy="1676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F08C22D-C384-46F5-BAA6-2DC6F75F4B91}"/>
              </a:ext>
            </a:extLst>
          </p:cNvPr>
          <p:cNvSpPr txBox="1"/>
          <p:nvPr/>
        </p:nvSpPr>
        <p:spPr>
          <a:xfrm>
            <a:off x="1493134" y="2020690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비밀번호</a:t>
            </a:r>
            <a:endParaRPr lang="ko-KR" altLang="en-US" sz="2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8AB7261-1725-43F7-8B2C-F668AFD0462E}"/>
              </a:ext>
            </a:extLst>
          </p:cNvPr>
          <p:cNvSpPr/>
          <p:nvPr/>
        </p:nvSpPr>
        <p:spPr>
          <a:xfrm>
            <a:off x="4030199" y="321584"/>
            <a:ext cx="137160" cy="65514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ECE72A15-0E7C-43C7-B2D1-563CC70583AE}"/>
              </a:ext>
            </a:extLst>
          </p:cNvPr>
          <p:cNvSpPr/>
          <p:nvPr/>
        </p:nvSpPr>
        <p:spPr>
          <a:xfrm>
            <a:off x="3943838" y="581405"/>
            <a:ext cx="8933961" cy="1676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16C914B-E7F7-45F8-9227-DC40C8DB3622}"/>
              </a:ext>
            </a:extLst>
          </p:cNvPr>
          <p:cNvSpPr/>
          <p:nvPr/>
        </p:nvSpPr>
        <p:spPr>
          <a:xfrm>
            <a:off x="4167358" y="321569"/>
            <a:ext cx="8718259" cy="1676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C81C847-B10C-4E9C-B371-6801A0B3AACE}"/>
              </a:ext>
            </a:extLst>
          </p:cNvPr>
          <p:cNvSpPr/>
          <p:nvPr/>
        </p:nvSpPr>
        <p:spPr>
          <a:xfrm>
            <a:off x="3793077" y="583958"/>
            <a:ext cx="150762" cy="62890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4567064" y="1024106"/>
            <a:ext cx="5427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영문만 입력하였을 경우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입력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ckwjdrudchlrh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643" y="1594771"/>
            <a:ext cx="4638675" cy="990600"/>
          </a:xfrm>
          <a:prstGeom prst="rect">
            <a:avLst/>
          </a:prstGeom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643" y="3023308"/>
            <a:ext cx="5848350" cy="170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90" y="3532896"/>
            <a:ext cx="5972175" cy="685800"/>
          </a:xfrm>
          <a:prstGeom prst="rect">
            <a:avLst/>
          </a:prstGeom>
          <a:noFill/>
          <a:ln w="38100">
            <a:solidFill>
              <a:srgbClr val="3CAAD8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644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98347B35-7867-463E-BB2A-D04127DF4481}"/>
              </a:ext>
            </a:extLst>
          </p:cNvPr>
          <p:cNvCxnSpPr>
            <a:cxnSpLocks/>
          </p:cNvCxnSpPr>
          <p:nvPr/>
        </p:nvCxnSpPr>
        <p:spPr>
          <a:xfrm flipV="1">
            <a:off x="3200400" y="2205748"/>
            <a:ext cx="743438" cy="4052"/>
          </a:xfrm>
          <a:prstGeom prst="line">
            <a:avLst/>
          </a:prstGeom>
          <a:ln w="28575">
            <a:solidFill>
              <a:srgbClr val="F2AD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9A5CDAC4-B696-4115-A176-6CDA5333F73E}"/>
              </a:ext>
            </a:extLst>
          </p:cNvPr>
          <p:cNvSpPr/>
          <p:nvPr/>
        </p:nvSpPr>
        <p:spPr>
          <a:xfrm>
            <a:off x="3034723" y="2136926"/>
            <a:ext cx="167640" cy="1676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F08C22D-C384-46F5-BAA6-2DC6F75F4B91}"/>
              </a:ext>
            </a:extLst>
          </p:cNvPr>
          <p:cNvSpPr txBox="1"/>
          <p:nvPr/>
        </p:nvSpPr>
        <p:spPr>
          <a:xfrm>
            <a:off x="1493134" y="2020690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비밀번호</a:t>
            </a:r>
            <a:endParaRPr lang="ko-KR" altLang="en-US" sz="2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8AB7261-1725-43F7-8B2C-F668AFD0462E}"/>
              </a:ext>
            </a:extLst>
          </p:cNvPr>
          <p:cNvSpPr/>
          <p:nvPr/>
        </p:nvSpPr>
        <p:spPr>
          <a:xfrm>
            <a:off x="4030199" y="321584"/>
            <a:ext cx="137160" cy="65514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ECE72A15-0E7C-43C7-B2D1-563CC70583AE}"/>
              </a:ext>
            </a:extLst>
          </p:cNvPr>
          <p:cNvSpPr/>
          <p:nvPr/>
        </p:nvSpPr>
        <p:spPr>
          <a:xfrm>
            <a:off x="3943838" y="581405"/>
            <a:ext cx="8933961" cy="1676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16C914B-E7F7-45F8-9227-DC40C8DB3622}"/>
              </a:ext>
            </a:extLst>
          </p:cNvPr>
          <p:cNvSpPr/>
          <p:nvPr/>
        </p:nvSpPr>
        <p:spPr>
          <a:xfrm>
            <a:off x="4167358" y="321569"/>
            <a:ext cx="8718259" cy="1676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C81C847-B10C-4E9C-B371-6801A0B3AACE}"/>
              </a:ext>
            </a:extLst>
          </p:cNvPr>
          <p:cNvSpPr/>
          <p:nvPr/>
        </p:nvSpPr>
        <p:spPr>
          <a:xfrm>
            <a:off x="3793077" y="583958"/>
            <a:ext cx="150762" cy="62890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4624344" y="977755"/>
            <a:ext cx="5014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숫자만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입력하였을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경우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입력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:84849178)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047" y="1732767"/>
            <a:ext cx="47148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9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98347B35-7867-463E-BB2A-D04127DF4481}"/>
              </a:ext>
            </a:extLst>
          </p:cNvPr>
          <p:cNvCxnSpPr>
            <a:cxnSpLocks/>
          </p:cNvCxnSpPr>
          <p:nvPr/>
        </p:nvCxnSpPr>
        <p:spPr>
          <a:xfrm flipV="1">
            <a:off x="3200400" y="2205748"/>
            <a:ext cx="743438" cy="4052"/>
          </a:xfrm>
          <a:prstGeom prst="line">
            <a:avLst/>
          </a:prstGeom>
          <a:ln w="28575">
            <a:solidFill>
              <a:srgbClr val="F2AD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9A5CDAC4-B696-4115-A176-6CDA5333F73E}"/>
              </a:ext>
            </a:extLst>
          </p:cNvPr>
          <p:cNvSpPr/>
          <p:nvPr/>
        </p:nvSpPr>
        <p:spPr>
          <a:xfrm>
            <a:off x="3034723" y="2136926"/>
            <a:ext cx="167640" cy="1676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F08C22D-C384-46F5-BAA6-2DC6F75F4B91}"/>
              </a:ext>
            </a:extLst>
          </p:cNvPr>
          <p:cNvSpPr txBox="1"/>
          <p:nvPr/>
        </p:nvSpPr>
        <p:spPr>
          <a:xfrm>
            <a:off x="1525768" y="200530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비밀번호</a:t>
            </a:r>
            <a:endParaRPr lang="ko-KR" altLang="en-US" sz="2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8AB7261-1725-43F7-8B2C-F668AFD0462E}"/>
              </a:ext>
            </a:extLst>
          </p:cNvPr>
          <p:cNvSpPr/>
          <p:nvPr/>
        </p:nvSpPr>
        <p:spPr>
          <a:xfrm>
            <a:off x="4030199" y="321584"/>
            <a:ext cx="137160" cy="65514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ECE72A15-0E7C-43C7-B2D1-563CC70583AE}"/>
              </a:ext>
            </a:extLst>
          </p:cNvPr>
          <p:cNvSpPr/>
          <p:nvPr/>
        </p:nvSpPr>
        <p:spPr>
          <a:xfrm>
            <a:off x="3943838" y="581405"/>
            <a:ext cx="8933961" cy="1676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16C914B-E7F7-45F8-9227-DC40C8DB3622}"/>
              </a:ext>
            </a:extLst>
          </p:cNvPr>
          <p:cNvSpPr/>
          <p:nvPr/>
        </p:nvSpPr>
        <p:spPr>
          <a:xfrm>
            <a:off x="4167358" y="321569"/>
            <a:ext cx="8718259" cy="1676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C81C847-B10C-4E9C-B371-6801A0B3AACE}"/>
              </a:ext>
            </a:extLst>
          </p:cNvPr>
          <p:cNvSpPr/>
          <p:nvPr/>
        </p:nvSpPr>
        <p:spPr>
          <a:xfrm>
            <a:off x="3793077" y="583958"/>
            <a:ext cx="150762" cy="62890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4624344" y="977755"/>
            <a:ext cx="5014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숫자만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입력하였을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경우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입력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:84849178)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047" y="1732767"/>
            <a:ext cx="4714875" cy="914400"/>
          </a:xfrm>
          <a:prstGeom prst="rect">
            <a:avLst/>
          </a:prstGeom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047" y="3410978"/>
            <a:ext cx="5848350" cy="170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568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98347B35-7867-463E-BB2A-D04127DF4481}"/>
              </a:ext>
            </a:extLst>
          </p:cNvPr>
          <p:cNvCxnSpPr>
            <a:cxnSpLocks/>
          </p:cNvCxnSpPr>
          <p:nvPr/>
        </p:nvCxnSpPr>
        <p:spPr>
          <a:xfrm flipV="1">
            <a:off x="3200400" y="2205748"/>
            <a:ext cx="743438" cy="4052"/>
          </a:xfrm>
          <a:prstGeom prst="line">
            <a:avLst/>
          </a:prstGeom>
          <a:ln w="28575">
            <a:solidFill>
              <a:srgbClr val="F2AD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9A5CDAC4-B696-4115-A176-6CDA5333F73E}"/>
              </a:ext>
            </a:extLst>
          </p:cNvPr>
          <p:cNvSpPr/>
          <p:nvPr/>
        </p:nvSpPr>
        <p:spPr>
          <a:xfrm>
            <a:off x="3034723" y="2136926"/>
            <a:ext cx="167640" cy="1676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F08C22D-C384-46F5-BAA6-2DC6F75F4B91}"/>
              </a:ext>
            </a:extLst>
          </p:cNvPr>
          <p:cNvSpPr txBox="1"/>
          <p:nvPr/>
        </p:nvSpPr>
        <p:spPr>
          <a:xfrm>
            <a:off x="1062201" y="2020691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로그아웃 기능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8AB7261-1725-43F7-8B2C-F668AFD0462E}"/>
              </a:ext>
            </a:extLst>
          </p:cNvPr>
          <p:cNvSpPr/>
          <p:nvPr/>
        </p:nvSpPr>
        <p:spPr>
          <a:xfrm>
            <a:off x="4030199" y="321584"/>
            <a:ext cx="137160" cy="65514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ECE72A15-0E7C-43C7-B2D1-563CC70583AE}"/>
              </a:ext>
            </a:extLst>
          </p:cNvPr>
          <p:cNvSpPr/>
          <p:nvPr/>
        </p:nvSpPr>
        <p:spPr>
          <a:xfrm>
            <a:off x="3943838" y="581405"/>
            <a:ext cx="8933961" cy="1676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헤더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16C914B-E7F7-45F8-9227-DC40C8DB3622}"/>
              </a:ext>
            </a:extLst>
          </p:cNvPr>
          <p:cNvSpPr/>
          <p:nvPr/>
        </p:nvSpPr>
        <p:spPr>
          <a:xfrm>
            <a:off x="4167358" y="321569"/>
            <a:ext cx="8718259" cy="1676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C81C847-B10C-4E9C-B371-6801A0B3AACE}"/>
              </a:ext>
            </a:extLst>
          </p:cNvPr>
          <p:cNvSpPr/>
          <p:nvPr/>
        </p:nvSpPr>
        <p:spPr>
          <a:xfrm>
            <a:off x="3793077" y="583958"/>
            <a:ext cx="150762" cy="62890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8410818" y="1963689"/>
            <a:ext cx="2234770" cy="51411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로그아웃 클릭 시 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518" y="865764"/>
            <a:ext cx="6083813" cy="1029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9686586" y="871390"/>
            <a:ext cx="436227" cy="200537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235" y="2563155"/>
            <a:ext cx="6120000" cy="3294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8112154" y="5975024"/>
            <a:ext cx="2573438" cy="51411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로그아웃페이지 이동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48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98347B35-7867-463E-BB2A-D04127DF4481}"/>
              </a:ext>
            </a:extLst>
          </p:cNvPr>
          <p:cNvCxnSpPr>
            <a:cxnSpLocks/>
          </p:cNvCxnSpPr>
          <p:nvPr/>
        </p:nvCxnSpPr>
        <p:spPr>
          <a:xfrm flipV="1">
            <a:off x="3200400" y="2205748"/>
            <a:ext cx="743438" cy="4052"/>
          </a:xfrm>
          <a:prstGeom prst="line">
            <a:avLst/>
          </a:prstGeom>
          <a:ln w="28575">
            <a:solidFill>
              <a:srgbClr val="F2AD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9A5CDAC4-B696-4115-A176-6CDA5333F73E}"/>
              </a:ext>
            </a:extLst>
          </p:cNvPr>
          <p:cNvSpPr/>
          <p:nvPr/>
        </p:nvSpPr>
        <p:spPr>
          <a:xfrm>
            <a:off x="3034723" y="2136926"/>
            <a:ext cx="167640" cy="1676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F08C22D-C384-46F5-BAA6-2DC6F75F4B91}"/>
              </a:ext>
            </a:extLst>
          </p:cNvPr>
          <p:cNvSpPr txBox="1"/>
          <p:nvPr/>
        </p:nvSpPr>
        <p:spPr>
          <a:xfrm>
            <a:off x="1493134" y="1994356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비밀번호</a:t>
            </a:r>
            <a:endParaRPr lang="ko-KR" altLang="en-US" sz="2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8AB7261-1725-43F7-8B2C-F668AFD0462E}"/>
              </a:ext>
            </a:extLst>
          </p:cNvPr>
          <p:cNvSpPr/>
          <p:nvPr/>
        </p:nvSpPr>
        <p:spPr>
          <a:xfrm>
            <a:off x="4030199" y="321584"/>
            <a:ext cx="137160" cy="65514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ECE72A15-0E7C-43C7-B2D1-563CC70583AE}"/>
              </a:ext>
            </a:extLst>
          </p:cNvPr>
          <p:cNvSpPr/>
          <p:nvPr/>
        </p:nvSpPr>
        <p:spPr>
          <a:xfrm>
            <a:off x="3943838" y="581405"/>
            <a:ext cx="8933961" cy="1676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16C914B-E7F7-45F8-9227-DC40C8DB3622}"/>
              </a:ext>
            </a:extLst>
          </p:cNvPr>
          <p:cNvSpPr/>
          <p:nvPr/>
        </p:nvSpPr>
        <p:spPr>
          <a:xfrm>
            <a:off x="4167358" y="321569"/>
            <a:ext cx="8718259" cy="1676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C81C847-B10C-4E9C-B371-6801A0B3AACE}"/>
              </a:ext>
            </a:extLst>
          </p:cNvPr>
          <p:cNvSpPr/>
          <p:nvPr/>
        </p:nvSpPr>
        <p:spPr>
          <a:xfrm>
            <a:off x="3793077" y="583958"/>
            <a:ext cx="150762" cy="62890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4678136" y="915215"/>
            <a:ext cx="729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연속된 문자를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자 이상 입력하였을 경우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입력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ckwjdrud123)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836" y="1419797"/>
            <a:ext cx="46482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2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98347B35-7867-463E-BB2A-D04127DF4481}"/>
              </a:ext>
            </a:extLst>
          </p:cNvPr>
          <p:cNvCxnSpPr>
            <a:cxnSpLocks/>
          </p:cNvCxnSpPr>
          <p:nvPr/>
        </p:nvCxnSpPr>
        <p:spPr>
          <a:xfrm flipV="1">
            <a:off x="3200400" y="2205748"/>
            <a:ext cx="743438" cy="4052"/>
          </a:xfrm>
          <a:prstGeom prst="line">
            <a:avLst/>
          </a:prstGeom>
          <a:ln w="28575">
            <a:solidFill>
              <a:srgbClr val="F2AD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9A5CDAC4-B696-4115-A176-6CDA5333F73E}"/>
              </a:ext>
            </a:extLst>
          </p:cNvPr>
          <p:cNvSpPr/>
          <p:nvPr/>
        </p:nvSpPr>
        <p:spPr>
          <a:xfrm>
            <a:off x="3034723" y="2136926"/>
            <a:ext cx="167640" cy="1676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F08C22D-C384-46F5-BAA6-2DC6F75F4B91}"/>
              </a:ext>
            </a:extLst>
          </p:cNvPr>
          <p:cNvSpPr txBox="1"/>
          <p:nvPr/>
        </p:nvSpPr>
        <p:spPr>
          <a:xfrm>
            <a:off x="1493134" y="1994356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비밀번호</a:t>
            </a:r>
            <a:endParaRPr lang="ko-KR" altLang="en-US" sz="2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8AB7261-1725-43F7-8B2C-F668AFD0462E}"/>
              </a:ext>
            </a:extLst>
          </p:cNvPr>
          <p:cNvSpPr/>
          <p:nvPr/>
        </p:nvSpPr>
        <p:spPr>
          <a:xfrm>
            <a:off x="4030199" y="321584"/>
            <a:ext cx="137160" cy="65514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ECE72A15-0E7C-43C7-B2D1-563CC70583AE}"/>
              </a:ext>
            </a:extLst>
          </p:cNvPr>
          <p:cNvSpPr/>
          <p:nvPr/>
        </p:nvSpPr>
        <p:spPr>
          <a:xfrm>
            <a:off x="3943838" y="581405"/>
            <a:ext cx="8933961" cy="1676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16C914B-E7F7-45F8-9227-DC40C8DB3622}"/>
              </a:ext>
            </a:extLst>
          </p:cNvPr>
          <p:cNvSpPr/>
          <p:nvPr/>
        </p:nvSpPr>
        <p:spPr>
          <a:xfrm>
            <a:off x="4167358" y="321569"/>
            <a:ext cx="8718259" cy="1676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C81C847-B10C-4E9C-B371-6801A0B3AACE}"/>
              </a:ext>
            </a:extLst>
          </p:cNvPr>
          <p:cNvSpPr/>
          <p:nvPr/>
        </p:nvSpPr>
        <p:spPr>
          <a:xfrm>
            <a:off x="3793077" y="583958"/>
            <a:ext cx="150762" cy="62890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4678136" y="915215"/>
            <a:ext cx="729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연속된 문자를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자 이상 입력하였을 경우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입력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ckwjdrud123)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836" y="1419797"/>
            <a:ext cx="4648200" cy="914400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17"/>
          <a:stretch/>
        </p:blipFill>
        <p:spPr bwMode="auto">
          <a:xfrm>
            <a:off x="4944836" y="2473089"/>
            <a:ext cx="6048375" cy="4194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561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98347B35-7867-463E-BB2A-D04127DF4481}"/>
              </a:ext>
            </a:extLst>
          </p:cNvPr>
          <p:cNvCxnSpPr>
            <a:cxnSpLocks/>
          </p:cNvCxnSpPr>
          <p:nvPr/>
        </p:nvCxnSpPr>
        <p:spPr>
          <a:xfrm flipV="1">
            <a:off x="3200400" y="2205748"/>
            <a:ext cx="743438" cy="4052"/>
          </a:xfrm>
          <a:prstGeom prst="line">
            <a:avLst/>
          </a:prstGeom>
          <a:ln w="28575">
            <a:solidFill>
              <a:srgbClr val="F2AD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9A5CDAC4-B696-4115-A176-6CDA5333F73E}"/>
              </a:ext>
            </a:extLst>
          </p:cNvPr>
          <p:cNvSpPr/>
          <p:nvPr/>
        </p:nvSpPr>
        <p:spPr>
          <a:xfrm>
            <a:off x="3034723" y="2136926"/>
            <a:ext cx="167640" cy="1676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F08C22D-C384-46F5-BAA6-2DC6F75F4B91}"/>
              </a:ext>
            </a:extLst>
          </p:cNvPr>
          <p:cNvSpPr txBox="1"/>
          <p:nvPr/>
        </p:nvSpPr>
        <p:spPr>
          <a:xfrm>
            <a:off x="1493134" y="1994356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비밀번호</a:t>
            </a:r>
            <a:endParaRPr lang="ko-KR" altLang="en-US" sz="2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8AB7261-1725-43F7-8B2C-F668AFD0462E}"/>
              </a:ext>
            </a:extLst>
          </p:cNvPr>
          <p:cNvSpPr/>
          <p:nvPr/>
        </p:nvSpPr>
        <p:spPr>
          <a:xfrm>
            <a:off x="4030199" y="321584"/>
            <a:ext cx="137160" cy="65514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ECE72A15-0E7C-43C7-B2D1-563CC70583AE}"/>
              </a:ext>
            </a:extLst>
          </p:cNvPr>
          <p:cNvSpPr/>
          <p:nvPr/>
        </p:nvSpPr>
        <p:spPr>
          <a:xfrm>
            <a:off x="3943838" y="581405"/>
            <a:ext cx="8933961" cy="1676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16C914B-E7F7-45F8-9227-DC40C8DB3622}"/>
              </a:ext>
            </a:extLst>
          </p:cNvPr>
          <p:cNvSpPr/>
          <p:nvPr/>
        </p:nvSpPr>
        <p:spPr>
          <a:xfrm>
            <a:off x="4167358" y="321569"/>
            <a:ext cx="8718259" cy="1676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C81C847-B10C-4E9C-B371-6801A0B3AACE}"/>
              </a:ext>
            </a:extLst>
          </p:cNvPr>
          <p:cNvSpPr/>
          <p:nvPr/>
        </p:nvSpPr>
        <p:spPr>
          <a:xfrm>
            <a:off x="3793077" y="583958"/>
            <a:ext cx="150762" cy="62890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4678136" y="915215"/>
            <a:ext cx="729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연속된 문자를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자 이상 입력하였을 경우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입력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ckwjdrud123)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836" y="1419797"/>
            <a:ext cx="4648200" cy="914400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34"/>
          <a:stretch/>
        </p:blipFill>
        <p:spPr bwMode="auto">
          <a:xfrm>
            <a:off x="4976359" y="2626115"/>
            <a:ext cx="6048375" cy="1635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242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98347B35-7867-463E-BB2A-D04127DF4481}"/>
              </a:ext>
            </a:extLst>
          </p:cNvPr>
          <p:cNvCxnSpPr>
            <a:cxnSpLocks/>
          </p:cNvCxnSpPr>
          <p:nvPr/>
        </p:nvCxnSpPr>
        <p:spPr>
          <a:xfrm flipV="1">
            <a:off x="3200400" y="2205748"/>
            <a:ext cx="743438" cy="4052"/>
          </a:xfrm>
          <a:prstGeom prst="line">
            <a:avLst/>
          </a:prstGeom>
          <a:ln w="28575">
            <a:solidFill>
              <a:srgbClr val="F2AD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9A5CDAC4-B696-4115-A176-6CDA5333F73E}"/>
              </a:ext>
            </a:extLst>
          </p:cNvPr>
          <p:cNvSpPr/>
          <p:nvPr/>
        </p:nvSpPr>
        <p:spPr>
          <a:xfrm>
            <a:off x="3034723" y="2136926"/>
            <a:ext cx="167640" cy="1676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F08C22D-C384-46F5-BAA6-2DC6F75F4B91}"/>
              </a:ext>
            </a:extLst>
          </p:cNvPr>
          <p:cNvSpPr txBox="1"/>
          <p:nvPr/>
        </p:nvSpPr>
        <p:spPr>
          <a:xfrm>
            <a:off x="1368526" y="1990304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비밀번호</a:t>
            </a:r>
            <a:endParaRPr lang="ko-KR" altLang="en-US" sz="2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8AB7261-1725-43F7-8B2C-F668AFD0462E}"/>
              </a:ext>
            </a:extLst>
          </p:cNvPr>
          <p:cNvSpPr/>
          <p:nvPr/>
        </p:nvSpPr>
        <p:spPr>
          <a:xfrm>
            <a:off x="4030199" y="321584"/>
            <a:ext cx="137160" cy="65514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ECE72A15-0E7C-43C7-B2D1-563CC70583AE}"/>
              </a:ext>
            </a:extLst>
          </p:cNvPr>
          <p:cNvSpPr/>
          <p:nvPr/>
        </p:nvSpPr>
        <p:spPr>
          <a:xfrm>
            <a:off x="3943838" y="581405"/>
            <a:ext cx="8933961" cy="1676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16C914B-E7F7-45F8-9227-DC40C8DB3622}"/>
              </a:ext>
            </a:extLst>
          </p:cNvPr>
          <p:cNvSpPr/>
          <p:nvPr/>
        </p:nvSpPr>
        <p:spPr>
          <a:xfrm>
            <a:off x="4167358" y="321569"/>
            <a:ext cx="8718259" cy="1676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C81C847-B10C-4E9C-B371-6801A0B3AACE}"/>
              </a:ext>
            </a:extLst>
          </p:cNvPr>
          <p:cNvSpPr/>
          <p:nvPr/>
        </p:nvSpPr>
        <p:spPr>
          <a:xfrm>
            <a:off x="3793077" y="583958"/>
            <a:ext cx="150762" cy="62890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4551136" y="873943"/>
            <a:ext cx="7513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동일한 문자를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자 이상 입력하였을 경우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입력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ckwjdrud11111)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636" y="1395188"/>
            <a:ext cx="4648200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5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98347B35-7867-463E-BB2A-D04127DF4481}"/>
              </a:ext>
            </a:extLst>
          </p:cNvPr>
          <p:cNvCxnSpPr>
            <a:cxnSpLocks/>
          </p:cNvCxnSpPr>
          <p:nvPr/>
        </p:nvCxnSpPr>
        <p:spPr>
          <a:xfrm flipV="1">
            <a:off x="3200400" y="2205748"/>
            <a:ext cx="743438" cy="4052"/>
          </a:xfrm>
          <a:prstGeom prst="line">
            <a:avLst/>
          </a:prstGeom>
          <a:ln w="28575">
            <a:solidFill>
              <a:srgbClr val="F2AD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9A5CDAC4-B696-4115-A176-6CDA5333F73E}"/>
              </a:ext>
            </a:extLst>
          </p:cNvPr>
          <p:cNvSpPr/>
          <p:nvPr/>
        </p:nvSpPr>
        <p:spPr>
          <a:xfrm>
            <a:off x="3034723" y="2136926"/>
            <a:ext cx="167640" cy="1676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F08C22D-C384-46F5-BAA6-2DC6F75F4B91}"/>
              </a:ext>
            </a:extLst>
          </p:cNvPr>
          <p:cNvSpPr txBox="1"/>
          <p:nvPr/>
        </p:nvSpPr>
        <p:spPr>
          <a:xfrm>
            <a:off x="1493134" y="1990304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비밀번호</a:t>
            </a:r>
            <a:endParaRPr lang="ko-KR" altLang="en-US" sz="2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8AB7261-1725-43F7-8B2C-F668AFD0462E}"/>
              </a:ext>
            </a:extLst>
          </p:cNvPr>
          <p:cNvSpPr/>
          <p:nvPr/>
        </p:nvSpPr>
        <p:spPr>
          <a:xfrm>
            <a:off x="4030199" y="321584"/>
            <a:ext cx="137160" cy="65514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ECE72A15-0E7C-43C7-B2D1-563CC70583AE}"/>
              </a:ext>
            </a:extLst>
          </p:cNvPr>
          <p:cNvSpPr/>
          <p:nvPr/>
        </p:nvSpPr>
        <p:spPr>
          <a:xfrm>
            <a:off x="3943838" y="581405"/>
            <a:ext cx="8933961" cy="1676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16C914B-E7F7-45F8-9227-DC40C8DB3622}"/>
              </a:ext>
            </a:extLst>
          </p:cNvPr>
          <p:cNvSpPr/>
          <p:nvPr/>
        </p:nvSpPr>
        <p:spPr>
          <a:xfrm>
            <a:off x="4167358" y="321569"/>
            <a:ext cx="8718259" cy="1676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C81C847-B10C-4E9C-B371-6801A0B3AACE}"/>
              </a:ext>
            </a:extLst>
          </p:cNvPr>
          <p:cNvSpPr/>
          <p:nvPr/>
        </p:nvSpPr>
        <p:spPr>
          <a:xfrm>
            <a:off x="3793077" y="583958"/>
            <a:ext cx="150762" cy="62890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4551136" y="873943"/>
            <a:ext cx="7513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동일한 문자를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자 이상 입력하였을 경우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입력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ckwjdrud11111)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636" y="1395188"/>
            <a:ext cx="4648200" cy="923925"/>
          </a:xfrm>
          <a:prstGeom prst="rect">
            <a:avLst/>
          </a:prstGeom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636" y="2574688"/>
            <a:ext cx="7019925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509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98347B35-7867-463E-BB2A-D04127DF4481}"/>
              </a:ext>
            </a:extLst>
          </p:cNvPr>
          <p:cNvCxnSpPr>
            <a:cxnSpLocks/>
          </p:cNvCxnSpPr>
          <p:nvPr/>
        </p:nvCxnSpPr>
        <p:spPr>
          <a:xfrm flipV="1">
            <a:off x="3200400" y="2205748"/>
            <a:ext cx="743438" cy="4052"/>
          </a:xfrm>
          <a:prstGeom prst="line">
            <a:avLst/>
          </a:prstGeom>
          <a:ln w="28575">
            <a:solidFill>
              <a:srgbClr val="F2AD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9A5CDAC4-B696-4115-A176-6CDA5333F73E}"/>
              </a:ext>
            </a:extLst>
          </p:cNvPr>
          <p:cNvSpPr/>
          <p:nvPr/>
        </p:nvSpPr>
        <p:spPr>
          <a:xfrm>
            <a:off x="3034723" y="2136926"/>
            <a:ext cx="167640" cy="1676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F08C22D-C384-46F5-BAA6-2DC6F75F4B91}"/>
              </a:ext>
            </a:extLst>
          </p:cNvPr>
          <p:cNvSpPr txBox="1"/>
          <p:nvPr/>
        </p:nvSpPr>
        <p:spPr>
          <a:xfrm>
            <a:off x="1493134" y="1990304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비밀번호</a:t>
            </a:r>
            <a:endParaRPr lang="ko-KR" altLang="en-US" sz="2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8AB7261-1725-43F7-8B2C-F668AFD0462E}"/>
              </a:ext>
            </a:extLst>
          </p:cNvPr>
          <p:cNvSpPr/>
          <p:nvPr/>
        </p:nvSpPr>
        <p:spPr>
          <a:xfrm>
            <a:off x="4030199" y="321584"/>
            <a:ext cx="137160" cy="65514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ECE72A15-0E7C-43C7-B2D1-563CC70583AE}"/>
              </a:ext>
            </a:extLst>
          </p:cNvPr>
          <p:cNvSpPr/>
          <p:nvPr/>
        </p:nvSpPr>
        <p:spPr>
          <a:xfrm>
            <a:off x="3943838" y="581405"/>
            <a:ext cx="8933961" cy="1676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16C914B-E7F7-45F8-9227-DC40C8DB3622}"/>
              </a:ext>
            </a:extLst>
          </p:cNvPr>
          <p:cNvSpPr/>
          <p:nvPr/>
        </p:nvSpPr>
        <p:spPr>
          <a:xfrm>
            <a:off x="4167358" y="321569"/>
            <a:ext cx="8718259" cy="1676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C81C847-B10C-4E9C-B371-6801A0B3AACE}"/>
              </a:ext>
            </a:extLst>
          </p:cNvPr>
          <p:cNvSpPr/>
          <p:nvPr/>
        </p:nvSpPr>
        <p:spPr>
          <a:xfrm>
            <a:off x="3793077" y="583958"/>
            <a:ext cx="150762" cy="62890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4551136" y="873943"/>
            <a:ext cx="7513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동일한 문자를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자 이상 입력하였을 경우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입력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ckwjdrud11111)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636" y="1395188"/>
            <a:ext cx="4648200" cy="923925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918" y="4818091"/>
            <a:ext cx="6972300" cy="170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636" y="2574688"/>
            <a:ext cx="7019925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442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98347B35-7867-463E-BB2A-D04127DF4481}"/>
              </a:ext>
            </a:extLst>
          </p:cNvPr>
          <p:cNvCxnSpPr>
            <a:cxnSpLocks/>
          </p:cNvCxnSpPr>
          <p:nvPr/>
        </p:nvCxnSpPr>
        <p:spPr>
          <a:xfrm flipV="1">
            <a:off x="3200400" y="2205748"/>
            <a:ext cx="743438" cy="4052"/>
          </a:xfrm>
          <a:prstGeom prst="line">
            <a:avLst/>
          </a:prstGeom>
          <a:ln w="28575">
            <a:solidFill>
              <a:srgbClr val="F2AD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9A5CDAC4-B696-4115-A176-6CDA5333F73E}"/>
              </a:ext>
            </a:extLst>
          </p:cNvPr>
          <p:cNvSpPr/>
          <p:nvPr/>
        </p:nvSpPr>
        <p:spPr>
          <a:xfrm>
            <a:off x="3034723" y="2136926"/>
            <a:ext cx="167640" cy="1676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F08C22D-C384-46F5-BAA6-2DC6F75F4B91}"/>
              </a:ext>
            </a:extLst>
          </p:cNvPr>
          <p:cNvSpPr txBox="1"/>
          <p:nvPr/>
        </p:nvSpPr>
        <p:spPr>
          <a:xfrm>
            <a:off x="1449568" y="2020690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비밀번호</a:t>
            </a:r>
            <a:endParaRPr lang="ko-KR" altLang="en-US" sz="2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8AB7261-1725-43F7-8B2C-F668AFD0462E}"/>
              </a:ext>
            </a:extLst>
          </p:cNvPr>
          <p:cNvSpPr/>
          <p:nvPr/>
        </p:nvSpPr>
        <p:spPr>
          <a:xfrm>
            <a:off x="4030199" y="321584"/>
            <a:ext cx="137160" cy="65514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ECE72A15-0E7C-43C7-B2D1-563CC70583AE}"/>
              </a:ext>
            </a:extLst>
          </p:cNvPr>
          <p:cNvSpPr/>
          <p:nvPr/>
        </p:nvSpPr>
        <p:spPr>
          <a:xfrm>
            <a:off x="3943838" y="581405"/>
            <a:ext cx="8933961" cy="1676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16C914B-E7F7-45F8-9227-DC40C8DB3622}"/>
              </a:ext>
            </a:extLst>
          </p:cNvPr>
          <p:cNvSpPr/>
          <p:nvPr/>
        </p:nvSpPr>
        <p:spPr>
          <a:xfrm>
            <a:off x="4167358" y="321569"/>
            <a:ext cx="8718259" cy="1676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C81C847-B10C-4E9C-B371-6801A0B3AACE}"/>
              </a:ext>
            </a:extLst>
          </p:cNvPr>
          <p:cNvSpPr/>
          <p:nvPr/>
        </p:nvSpPr>
        <p:spPr>
          <a:xfrm>
            <a:off x="3793077" y="583958"/>
            <a:ext cx="150762" cy="62890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554112" y="956749"/>
            <a:ext cx="497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공백이 포함될 경우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입력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ck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wjd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rud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111" y="1377504"/>
            <a:ext cx="47244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9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98347B35-7867-463E-BB2A-D04127DF4481}"/>
              </a:ext>
            </a:extLst>
          </p:cNvPr>
          <p:cNvCxnSpPr>
            <a:cxnSpLocks/>
          </p:cNvCxnSpPr>
          <p:nvPr/>
        </p:nvCxnSpPr>
        <p:spPr>
          <a:xfrm flipV="1">
            <a:off x="3200400" y="2205748"/>
            <a:ext cx="743438" cy="4052"/>
          </a:xfrm>
          <a:prstGeom prst="line">
            <a:avLst/>
          </a:prstGeom>
          <a:ln w="28575">
            <a:solidFill>
              <a:srgbClr val="F2AD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9A5CDAC4-B696-4115-A176-6CDA5333F73E}"/>
              </a:ext>
            </a:extLst>
          </p:cNvPr>
          <p:cNvSpPr/>
          <p:nvPr/>
        </p:nvSpPr>
        <p:spPr>
          <a:xfrm>
            <a:off x="3034723" y="2136926"/>
            <a:ext cx="167640" cy="1676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F08C22D-C384-46F5-BAA6-2DC6F75F4B91}"/>
              </a:ext>
            </a:extLst>
          </p:cNvPr>
          <p:cNvSpPr txBox="1"/>
          <p:nvPr/>
        </p:nvSpPr>
        <p:spPr>
          <a:xfrm>
            <a:off x="1487668" y="1990304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비밀번호</a:t>
            </a:r>
            <a:endParaRPr lang="ko-KR" altLang="en-US" sz="2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8AB7261-1725-43F7-8B2C-F668AFD0462E}"/>
              </a:ext>
            </a:extLst>
          </p:cNvPr>
          <p:cNvSpPr/>
          <p:nvPr/>
        </p:nvSpPr>
        <p:spPr>
          <a:xfrm>
            <a:off x="4030199" y="321584"/>
            <a:ext cx="137160" cy="65514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ECE72A15-0E7C-43C7-B2D1-563CC70583AE}"/>
              </a:ext>
            </a:extLst>
          </p:cNvPr>
          <p:cNvSpPr/>
          <p:nvPr/>
        </p:nvSpPr>
        <p:spPr>
          <a:xfrm>
            <a:off x="3943838" y="581405"/>
            <a:ext cx="8933961" cy="1676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16C914B-E7F7-45F8-9227-DC40C8DB3622}"/>
              </a:ext>
            </a:extLst>
          </p:cNvPr>
          <p:cNvSpPr/>
          <p:nvPr/>
        </p:nvSpPr>
        <p:spPr>
          <a:xfrm>
            <a:off x="4167358" y="321569"/>
            <a:ext cx="8718259" cy="1676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C81C847-B10C-4E9C-B371-6801A0B3AACE}"/>
              </a:ext>
            </a:extLst>
          </p:cNvPr>
          <p:cNvSpPr/>
          <p:nvPr/>
        </p:nvSpPr>
        <p:spPr>
          <a:xfrm>
            <a:off x="3793077" y="583958"/>
            <a:ext cx="150762" cy="62890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554112" y="956749"/>
            <a:ext cx="497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공백이 포함될 경우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입력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ck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wjd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rud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111" y="1377504"/>
            <a:ext cx="4724400" cy="981075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111" y="2744802"/>
            <a:ext cx="6343650" cy="170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763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98347B35-7867-463E-BB2A-D04127DF4481}"/>
              </a:ext>
            </a:extLst>
          </p:cNvPr>
          <p:cNvCxnSpPr>
            <a:cxnSpLocks/>
          </p:cNvCxnSpPr>
          <p:nvPr/>
        </p:nvCxnSpPr>
        <p:spPr>
          <a:xfrm flipV="1">
            <a:off x="3200400" y="2205748"/>
            <a:ext cx="743438" cy="4052"/>
          </a:xfrm>
          <a:prstGeom prst="line">
            <a:avLst/>
          </a:prstGeom>
          <a:ln w="28575">
            <a:solidFill>
              <a:srgbClr val="F2AD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9A5CDAC4-B696-4115-A176-6CDA5333F73E}"/>
              </a:ext>
            </a:extLst>
          </p:cNvPr>
          <p:cNvSpPr/>
          <p:nvPr/>
        </p:nvSpPr>
        <p:spPr>
          <a:xfrm>
            <a:off x="3034723" y="2136926"/>
            <a:ext cx="167640" cy="1676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F08C22D-C384-46F5-BAA6-2DC6F75F4B91}"/>
              </a:ext>
            </a:extLst>
          </p:cNvPr>
          <p:cNvSpPr txBox="1"/>
          <p:nvPr/>
        </p:nvSpPr>
        <p:spPr>
          <a:xfrm>
            <a:off x="1321150" y="1967639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비밀번호</a:t>
            </a:r>
            <a:endParaRPr lang="ko-KR" altLang="en-US" sz="2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8AB7261-1725-43F7-8B2C-F668AFD0462E}"/>
              </a:ext>
            </a:extLst>
          </p:cNvPr>
          <p:cNvSpPr/>
          <p:nvPr/>
        </p:nvSpPr>
        <p:spPr>
          <a:xfrm>
            <a:off x="4030199" y="321584"/>
            <a:ext cx="137160" cy="65514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ECE72A15-0E7C-43C7-B2D1-563CC70583AE}"/>
              </a:ext>
            </a:extLst>
          </p:cNvPr>
          <p:cNvSpPr/>
          <p:nvPr/>
        </p:nvSpPr>
        <p:spPr>
          <a:xfrm>
            <a:off x="3943838" y="581405"/>
            <a:ext cx="8933961" cy="1676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16C914B-E7F7-45F8-9227-DC40C8DB3622}"/>
              </a:ext>
            </a:extLst>
          </p:cNvPr>
          <p:cNvSpPr/>
          <p:nvPr/>
        </p:nvSpPr>
        <p:spPr>
          <a:xfrm>
            <a:off x="4167358" y="321569"/>
            <a:ext cx="8718259" cy="1676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C81C847-B10C-4E9C-B371-6801A0B3AACE}"/>
              </a:ext>
            </a:extLst>
          </p:cNvPr>
          <p:cNvSpPr/>
          <p:nvPr/>
        </p:nvSpPr>
        <p:spPr>
          <a:xfrm>
            <a:off x="3793077" y="583958"/>
            <a:ext cx="150762" cy="62890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554112" y="956749"/>
            <a:ext cx="497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공백이 포함될 경우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입력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ck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wjd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rud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111" y="1377504"/>
            <a:ext cx="4724400" cy="981075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111" y="2744802"/>
            <a:ext cx="6343650" cy="170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111" y="4752975"/>
            <a:ext cx="7206089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59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98347B35-7867-463E-BB2A-D04127DF4481}"/>
              </a:ext>
            </a:extLst>
          </p:cNvPr>
          <p:cNvCxnSpPr>
            <a:cxnSpLocks/>
          </p:cNvCxnSpPr>
          <p:nvPr/>
        </p:nvCxnSpPr>
        <p:spPr>
          <a:xfrm flipV="1">
            <a:off x="3200400" y="2205748"/>
            <a:ext cx="743438" cy="4052"/>
          </a:xfrm>
          <a:prstGeom prst="line">
            <a:avLst/>
          </a:prstGeom>
          <a:ln w="28575">
            <a:solidFill>
              <a:srgbClr val="F2AD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9A5CDAC4-B696-4115-A176-6CDA5333F73E}"/>
              </a:ext>
            </a:extLst>
          </p:cNvPr>
          <p:cNvSpPr/>
          <p:nvPr/>
        </p:nvSpPr>
        <p:spPr>
          <a:xfrm>
            <a:off x="3034723" y="2136926"/>
            <a:ext cx="167640" cy="1676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F08C22D-C384-46F5-BAA6-2DC6F75F4B91}"/>
              </a:ext>
            </a:extLst>
          </p:cNvPr>
          <p:cNvSpPr txBox="1"/>
          <p:nvPr/>
        </p:nvSpPr>
        <p:spPr>
          <a:xfrm>
            <a:off x="1493134" y="2020690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비밀번호</a:t>
            </a:r>
            <a:endParaRPr lang="ko-KR" altLang="en-US" sz="2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8AB7261-1725-43F7-8B2C-F668AFD0462E}"/>
              </a:ext>
            </a:extLst>
          </p:cNvPr>
          <p:cNvSpPr/>
          <p:nvPr/>
        </p:nvSpPr>
        <p:spPr>
          <a:xfrm>
            <a:off x="4030199" y="321584"/>
            <a:ext cx="137160" cy="65514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ECE72A15-0E7C-43C7-B2D1-563CC70583AE}"/>
              </a:ext>
            </a:extLst>
          </p:cNvPr>
          <p:cNvSpPr/>
          <p:nvPr/>
        </p:nvSpPr>
        <p:spPr>
          <a:xfrm>
            <a:off x="3943838" y="581405"/>
            <a:ext cx="8933961" cy="1676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16C914B-E7F7-45F8-9227-DC40C8DB3622}"/>
              </a:ext>
            </a:extLst>
          </p:cNvPr>
          <p:cNvSpPr/>
          <p:nvPr/>
        </p:nvSpPr>
        <p:spPr>
          <a:xfrm>
            <a:off x="4167358" y="321569"/>
            <a:ext cx="8718259" cy="1676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C81C847-B10C-4E9C-B371-6801A0B3AACE}"/>
              </a:ext>
            </a:extLst>
          </p:cNvPr>
          <p:cNvSpPr/>
          <p:nvPr/>
        </p:nvSpPr>
        <p:spPr>
          <a:xfrm>
            <a:off x="3793077" y="583958"/>
            <a:ext cx="150762" cy="62890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554112" y="956749"/>
            <a:ext cx="497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공백이 포함될 경우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입력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ck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wjd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rud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111" y="1377504"/>
            <a:ext cx="4724400" cy="981075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111" y="2744802"/>
            <a:ext cx="6343650" cy="170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471" y="3100977"/>
            <a:ext cx="8994181" cy="1255002"/>
          </a:xfrm>
          <a:prstGeom prst="rect">
            <a:avLst/>
          </a:prstGeom>
          <a:noFill/>
          <a:ln w="38100">
            <a:solidFill>
              <a:srgbClr val="3CAAD8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111" y="4752975"/>
            <a:ext cx="7218789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6208529" y="3443998"/>
            <a:ext cx="2932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(</a:t>
            </a:r>
            <a:r>
              <a:rPr lang="ko-KR" altLang="en-US" sz="2800" dirty="0"/>
              <a:t>입력</a:t>
            </a:r>
            <a:r>
              <a:rPr lang="en-US" altLang="ko-KR" sz="2800" dirty="0"/>
              <a:t>: </a:t>
            </a:r>
            <a:r>
              <a:rPr lang="en-US" altLang="ko-KR" sz="2800" dirty="0" smtClean="0"/>
              <a:t>chacha12)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0770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14982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732D4F03-ADD5-42BC-9411-838A9589A7EB}"/>
              </a:ext>
            </a:extLst>
          </p:cNvPr>
          <p:cNvCxnSpPr>
            <a:cxnSpLocks/>
            <a:stCxn id="22" idx="2"/>
          </p:cNvCxnSpPr>
          <p:nvPr/>
        </p:nvCxnSpPr>
        <p:spPr>
          <a:xfrm flipV="1">
            <a:off x="3236817" y="3146818"/>
            <a:ext cx="910590" cy="7049"/>
          </a:xfrm>
          <a:prstGeom prst="line">
            <a:avLst/>
          </a:prstGeom>
          <a:ln w="28575">
            <a:solidFill>
              <a:srgbClr val="9EC3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9EECBB12-C57C-4B71-9161-2402775A7C07}"/>
              </a:ext>
            </a:extLst>
          </p:cNvPr>
          <p:cNvSpPr/>
          <p:nvPr/>
        </p:nvSpPr>
        <p:spPr>
          <a:xfrm>
            <a:off x="3236817" y="3070047"/>
            <a:ext cx="167640" cy="167640"/>
          </a:xfrm>
          <a:prstGeom prst="ellipse">
            <a:avLst/>
          </a:prstGeom>
          <a:solidFill>
            <a:srgbClr val="9EC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D40FED67-BD6F-4FAB-8E78-4F77C8747269}"/>
              </a:ext>
            </a:extLst>
          </p:cNvPr>
          <p:cNvSpPr txBox="1"/>
          <p:nvPr/>
        </p:nvSpPr>
        <p:spPr>
          <a:xfrm>
            <a:off x="893893" y="2982333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리스트 박스 기능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8AB7261-1725-43F7-8B2C-F668AFD0462E}"/>
              </a:ext>
            </a:extLst>
          </p:cNvPr>
          <p:cNvSpPr/>
          <p:nvPr/>
        </p:nvSpPr>
        <p:spPr>
          <a:xfrm>
            <a:off x="4030199" y="321584"/>
            <a:ext cx="137160" cy="6551413"/>
          </a:xfrm>
          <a:prstGeom prst="rect">
            <a:avLst/>
          </a:prstGeom>
          <a:solidFill>
            <a:srgbClr val="9EC33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헤더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16C914B-E7F7-45F8-9227-DC40C8DB3622}"/>
              </a:ext>
            </a:extLst>
          </p:cNvPr>
          <p:cNvSpPr/>
          <p:nvPr/>
        </p:nvSpPr>
        <p:spPr>
          <a:xfrm>
            <a:off x="4167358" y="321569"/>
            <a:ext cx="8718259" cy="167653"/>
          </a:xfrm>
          <a:prstGeom prst="rect">
            <a:avLst/>
          </a:prstGeom>
          <a:solidFill>
            <a:srgbClr val="9EC33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279" y="1058609"/>
            <a:ext cx="7200000" cy="13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279" y="4127060"/>
            <a:ext cx="7200000" cy="133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5058561" y="1184913"/>
            <a:ext cx="1107347" cy="128145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0486238" y="4258845"/>
            <a:ext cx="1199626" cy="126111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664279" y="2723573"/>
            <a:ext cx="4538444" cy="51411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입점신청</a:t>
            </a:r>
            <a:r>
              <a:rPr lang="ko-KR" altLang="en-US" dirty="0" smtClean="0">
                <a:solidFill>
                  <a:schemeClr val="tx1"/>
                </a:solidFill>
              </a:rPr>
              <a:t> 탭에 마우스를 갖다 된 경우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664279" y="5828898"/>
            <a:ext cx="4538444" cy="51411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고객센</a:t>
            </a:r>
            <a:r>
              <a:rPr lang="ko-KR" altLang="en-US" dirty="0">
                <a:solidFill>
                  <a:schemeClr val="tx1"/>
                </a:solidFill>
              </a:rPr>
              <a:t>터</a:t>
            </a:r>
            <a:r>
              <a:rPr lang="ko-KR" altLang="en-US" dirty="0" smtClean="0">
                <a:solidFill>
                  <a:schemeClr val="tx1"/>
                </a:solidFill>
              </a:rPr>
              <a:t> 탭에 마우스를 갖다 된 경우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11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98347B35-7867-463E-BB2A-D04127DF4481}"/>
              </a:ext>
            </a:extLst>
          </p:cNvPr>
          <p:cNvCxnSpPr>
            <a:cxnSpLocks/>
          </p:cNvCxnSpPr>
          <p:nvPr/>
        </p:nvCxnSpPr>
        <p:spPr>
          <a:xfrm flipV="1">
            <a:off x="3200400" y="2205748"/>
            <a:ext cx="743438" cy="4052"/>
          </a:xfrm>
          <a:prstGeom prst="line">
            <a:avLst/>
          </a:prstGeom>
          <a:ln w="28575">
            <a:solidFill>
              <a:srgbClr val="F2AD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9A5CDAC4-B696-4115-A176-6CDA5333F73E}"/>
              </a:ext>
            </a:extLst>
          </p:cNvPr>
          <p:cNvSpPr/>
          <p:nvPr/>
        </p:nvSpPr>
        <p:spPr>
          <a:xfrm>
            <a:off x="3034723" y="2136926"/>
            <a:ext cx="167640" cy="1676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F08C22D-C384-46F5-BAA6-2DC6F75F4B91}"/>
              </a:ext>
            </a:extLst>
          </p:cNvPr>
          <p:cNvSpPr txBox="1"/>
          <p:nvPr/>
        </p:nvSpPr>
        <p:spPr>
          <a:xfrm>
            <a:off x="619226" y="1995747"/>
            <a:ext cx="1976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비밀번호 확인</a:t>
            </a:r>
            <a:endParaRPr lang="ko-KR" altLang="en-US" sz="2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8AB7261-1725-43F7-8B2C-F668AFD0462E}"/>
              </a:ext>
            </a:extLst>
          </p:cNvPr>
          <p:cNvSpPr/>
          <p:nvPr/>
        </p:nvSpPr>
        <p:spPr>
          <a:xfrm>
            <a:off x="4030199" y="321584"/>
            <a:ext cx="137160" cy="65514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ECE72A15-0E7C-43C7-B2D1-563CC70583AE}"/>
              </a:ext>
            </a:extLst>
          </p:cNvPr>
          <p:cNvSpPr/>
          <p:nvPr/>
        </p:nvSpPr>
        <p:spPr>
          <a:xfrm>
            <a:off x="3943838" y="581405"/>
            <a:ext cx="8933961" cy="1676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16C914B-E7F7-45F8-9227-DC40C8DB3622}"/>
              </a:ext>
            </a:extLst>
          </p:cNvPr>
          <p:cNvSpPr/>
          <p:nvPr/>
        </p:nvSpPr>
        <p:spPr>
          <a:xfrm>
            <a:off x="4167358" y="321569"/>
            <a:ext cx="8718259" cy="1676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C81C847-B10C-4E9C-B371-6801A0B3AACE}"/>
              </a:ext>
            </a:extLst>
          </p:cNvPr>
          <p:cNvSpPr/>
          <p:nvPr/>
        </p:nvSpPr>
        <p:spPr>
          <a:xfrm>
            <a:off x="3793077" y="583958"/>
            <a:ext cx="150762" cy="62890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526235" y="967494"/>
            <a:ext cx="6599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비밀번호와 동일하게 입력하지 않을 경우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635" y="1523397"/>
            <a:ext cx="4705350" cy="8382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291472" y="1651478"/>
            <a:ext cx="303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ko-KR" altLang="en-US" dirty="0"/>
              <a:t>입력</a:t>
            </a:r>
            <a:r>
              <a:rPr lang="en-US" altLang="ko-KR" dirty="0"/>
              <a:t>: </a:t>
            </a:r>
            <a:r>
              <a:rPr lang="en-US" altLang="ko-KR" dirty="0" smtClean="0"/>
              <a:t>cha12cha)</a:t>
            </a:r>
            <a:endParaRPr lang="ko-KR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72" b="39096"/>
          <a:stretch/>
        </p:blipFill>
        <p:spPr bwMode="auto">
          <a:xfrm>
            <a:off x="4678635" y="2784491"/>
            <a:ext cx="6814865" cy="1711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0511589E-389D-409D-9CB9-DDE013C70495}"/>
              </a:ext>
            </a:extLst>
          </p:cNvPr>
          <p:cNvSpPr txBox="1"/>
          <p:nvPr/>
        </p:nvSpPr>
        <p:spPr>
          <a:xfrm>
            <a:off x="-502582" y="5992117"/>
            <a:ext cx="4839219" cy="7386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en-US" altLang="ko-KR" sz="2800" dirty="0" err="1"/>
              <a:t>pwdCheckValidFnc</a:t>
            </a:r>
            <a:r>
              <a:rPr lang="en-US" altLang="ko-KR" sz="2800" dirty="0" smtClean="0"/>
              <a:t>()”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46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98347B35-7867-463E-BB2A-D04127DF4481}"/>
              </a:ext>
            </a:extLst>
          </p:cNvPr>
          <p:cNvCxnSpPr>
            <a:cxnSpLocks/>
          </p:cNvCxnSpPr>
          <p:nvPr/>
        </p:nvCxnSpPr>
        <p:spPr>
          <a:xfrm flipV="1">
            <a:off x="3200400" y="2205748"/>
            <a:ext cx="743438" cy="4052"/>
          </a:xfrm>
          <a:prstGeom prst="line">
            <a:avLst/>
          </a:prstGeom>
          <a:ln w="28575">
            <a:solidFill>
              <a:srgbClr val="F2AD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9A5CDAC4-B696-4115-A176-6CDA5333F73E}"/>
              </a:ext>
            </a:extLst>
          </p:cNvPr>
          <p:cNvSpPr/>
          <p:nvPr/>
        </p:nvSpPr>
        <p:spPr>
          <a:xfrm>
            <a:off x="3034723" y="2136926"/>
            <a:ext cx="167640" cy="1676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F08C22D-C384-46F5-BAA6-2DC6F75F4B91}"/>
              </a:ext>
            </a:extLst>
          </p:cNvPr>
          <p:cNvSpPr txBox="1"/>
          <p:nvPr/>
        </p:nvSpPr>
        <p:spPr>
          <a:xfrm>
            <a:off x="771626" y="2005302"/>
            <a:ext cx="1976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비밀번호 확인</a:t>
            </a:r>
            <a:endParaRPr lang="ko-KR" altLang="en-US" sz="2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8AB7261-1725-43F7-8B2C-F668AFD0462E}"/>
              </a:ext>
            </a:extLst>
          </p:cNvPr>
          <p:cNvSpPr/>
          <p:nvPr/>
        </p:nvSpPr>
        <p:spPr>
          <a:xfrm>
            <a:off x="4030199" y="321584"/>
            <a:ext cx="137160" cy="65514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ECE72A15-0E7C-43C7-B2D1-563CC70583AE}"/>
              </a:ext>
            </a:extLst>
          </p:cNvPr>
          <p:cNvSpPr/>
          <p:nvPr/>
        </p:nvSpPr>
        <p:spPr>
          <a:xfrm>
            <a:off x="3943838" y="581405"/>
            <a:ext cx="8933961" cy="1676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16C914B-E7F7-45F8-9227-DC40C8DB3622}"/>
              </a:ext>
            </a:extLst>
          </p:cNvPr>
          <p:cNvSpPr/>
          <p:nvPr/>
        </p:nvSpPr>
        <p:spPr>
          <a:xfrm>
            <a:off x="4167358" y="321569"/>
            <a:ext cx="8718259" cy="1676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C81C847-B10C-4E9C-B371-6801A0B3AACE}"/>
              </a:ext>
            </a:extLst>
          </p:cNvPr>
          <p:cNvSpPr/>
          <p:nvPr/>
        </p:nvSpPr>
        <p:spPr>
          <a:xfrm>
            <a:off x="3793077" y="583958"/>
            <a:ext cx="150762" cy="62890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526235" y="967494"/>
            <a:ext cx="6599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비밀번호와 동일하게 입력하지 않을 경우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635" y="1523397"/>
            <a:ext cx="4705350" cy="8382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291472" y="1651478"/>
            <a:ext cx="303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ko-KR" altLang="en-US" dirty="0"/>
              <a:t>입력</a:t>
            </a:r>
            <a:r>
              <a:rPr lang="en-US" altLang="ko-KR" dirty="0"/>
              <a:t>: </a:t>
            </a:r>
            <a:r>
              <a:rPr lang="en-US" altLang="ko-KR" dirty="0" smtClean="0"/>
              <a:t>cha12cha)</a:t>
            </a:r>
            <a:endParaRPr lang="ko-KR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72" b="39096"/>
          <a:stretch/>
        </p:blipFill>
        <p:spPr bwMode="auto">
          <a:xfrm>
            <a:off x="4678635" y="2784491"/>
            <a:ext cx="6814865" cy="1711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8" t="60452"/>
          <a:stretch/>
        </p:blipFill>
        <p:spPr bwMode="auto">
          <a:xfrm>
            <a:off x="4678635" y="4757178"/>
            <a:ext cx="7386365" cy="1111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078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98347B35-7867-463E-BB2A-D04127DF4481}"/>
              </a:ext>
            </a:extLst>
          </p:cNvPr>
          <p:cNvCxnSpPr>
            <a:cxnSpLocks/>
          </p:cNvCxnSpPr>
          <p:nvPr/>
        </p:nvCxnSpPr>
        <p:spPr>
          <a:xfrm flipV="1">
            <a:off x="3200400" y="2205748"/>
            <a:ext cx="743438" cy="4052"/>
          </a:xfrm>
          <a:prstGeom prst="line">
            <a:avLst/>
          </a:prstGeom>
          <a:ln w="28575">
            <a:solidFill>
              <a:srgbClr val="F2AD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9A5CDAC4-B696-4115-A176-6CDA5333F73E}"/>
              </a:ext>
            </a:extLst>
          </p:cNvPr>
          <p:cNvSpPr/>
          <p:nvPr/>
        </p:nvSpPr>
        <p:spPr>
          <a:xfrm>
            <a:off x="3034723" y="2136926"/>
            <a:ext cx="167640" cy="1676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F08C22D-C384-46F5-BAA6-2DC6F75F4B91}"/>
              </a:ext>
            </a:extLst>
          </p:cNvPr>
          <p:cNvSpPr txBox="1"/>
          <p:nvPr/>
        </p:nvSpPr>
        <p:spPr>
          <a:xfrm>
            <a:off x="670026" y="1957647"/>
            <a:ext cx="1976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비밀번호 확인</a:t>
            </a:r>
            <a:endParaRPr lang="ko-KR" altLang="en-US" sz="2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8AB7261-1725-43F7-8B2C-F668AFD0462E}"/>
              </a:ext>
            </a:extLst>
          </p:cNvPr>
          <p:cNvSpPr/>
          <p:nvPr/>
        </p:nvSpPr>
        <p:spPr>
          <a:xfrm>
            <a:off x="4030199" y="321584"/>
            <a:ext cx="137160" cy="65514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ECE72A15-0E7C-43C7-B2D1-563CC70583AE}"/>
              </a:ext>
            </a:extLst>
          </p:cNvPr>
          <p:cNvSpPr/>
          <p:nvPr/>
        </p:nvSpPr>
        <p:spPr>
          <a:xfrm>
            <a:off x="3943838" y="581405"/>
            <a:ext cx="8933961" cy="1676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16C914B-E7F7-45F8-9227-DC40C8DB3622}"/>
              </a:ext>
            </a:extLst>
          </p:cNvPr>
          <p:cNvSpPr/>
          <p:nvPr/>
        </p:nvSpPr>
        <p:spPr>
          <a:xfrm>
            <a:off x="4167358" y="321569"/>
            <a:ext cx="8718259" cy="1676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C81C847-B10C-4E9C-B371-6801A0B3AACE}"/>
              </a:ext>
            </a:extLst>
          </p:cNvPr>
          <p:cNvSpPr/>
          <p:nvPr/>
        </p:nvSpPr>
        <p:spPr>
          <a:xfrm>
            <a:off x="3793077" y="583958"/>
            <a:ext cx="150762" cy="62890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526235" y="967494"/>
            <a:ext cx="6599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비밀번호와 동일하게 입력하지 않을 경우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635" y="1523397"/>
            <a:ext cx="4705350" cy="8382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291472" y="1651478"/>
            <a:ext cx="303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ko-KR" altLang="en-US" dirty="0"/>
              <a:t>입력</a:t>
            </a:r>
            <a:r>
              <a:rPr lang="en-US" altLang="ko-KR" dirty="0"/>
              <a:t>: </a:t>
            </a:r>
            <a:r>
              <a:rPr lang="en-US" altLang="ko-KR" dirty="0" smtClean="0"/>
              <a:t>cha12cha)</a:t>
            </a:r>
            <a:endParaRPr lang="ko-KR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72" b="39096"/>
          <a:stretch/>
        </p:blipFill>
        <p:spPr bwMode="auto">
          <a:xfrm>
            <a:off x="4678635" y="2784491"/>
            <a:ext cx="6814865" cy="1711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8" t="60452"/>
          <a:stretch/>
        </p:blipFill>
        <p:spPr bwMode="auto">
          <a:xfrm>
            <a:off x="4678635" y="4757178"/>
            <a:ext cx="7386365" cy="1111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982" y="3064473"/>
            <a:ext cx="7686004" cy="1151345"/>
          </a:xfrm>
          <a:prstGeom prst="rect">
            <a:avLst/>
          </a:prstGeom>
          <a:ln w="38100">
            <a:solidFill>
              <a:srgbClr val="3CAAD8"/>
            </a:solidFill>
          </a:ln>
        </p:spPr>
      </p:pic>
    </p:spTree>
    <p:extLst>
      <p:ext uri="{BB962C8B-B14F-4D97-AF65-F5344CB8AC3E}">
        <p14:creationId xmlns:p14="http://schemas.microsoft.com/office/powerpoint/2010/main" val="247790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14982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732D4F03-ADD5-42BC-9411-838A9589A7EB}"/>
              </a:ext>
            </a:extLst>
          </p:cNvPr>
          <p:cNvCxnSpPr>
            <a:cxnSpLocks/>
            <a:stCxn id="22" idx="2"/>
          </p:cNvCxnSpPr>
          <p:nvPr/>
        </p:nvCxnSpPr>
        <p:spPr>
          <a:xfrm flipV="1">
            <a:off x="3236817" y="3146818"/>
            <a:ext cx="910590" cy="7049"/>
          </a:xfrm>
          <a:prstGeom prst="line">
            <a:avLst/>
          </a:prstGeom>
          <a:ln w="28575">
            <a:solidFill>
              <a:srgbClr val="9EC3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9EECBB12-C57C-4B71-9161-2402775A7C07}"/>
              </a:ext>
            </a:extLst>
          </p:cNvPr>
          <p:cNvSpPr/>
          <p:nvPr/>
        </p:nvSpPr>
        <p:spPr>
          <a:xfrm>
            <a:off x="3236817" y="3070047"/>
            <a:ext cx="167640" cy="167640"/>
          </a:xfrm>
          <a:prstGeom prst="ellipse">
            <a:avLst/>
          </a:prstGeom>
          <a:solidFill>
            <a:srgbClr val="9EC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D40FED67-BD6F-4FAB-8E78-4F77C8747269}"/>
              </a:ext>
            </a:extLst>
          </p:cNvPr>
          <p:cNvSpPr txBox="1"/>
          <p:nvPr/>
        </p:nvSpPr>
        <p:spPr>
          <a:xfrm>
            <a:off x="2210965" y="2982333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latin typeface="맑은 고딕" pitchFamily="50" charset="-127"/>
                <a:ea typeface="맑은 고딕" pitchFamily="50" charset="-127"/>
              </a:rPr>
              <a:t>이름</a:t>
            </a:r>
            <a:endParaRPr lang="ko-KR" altLang="en-US" sz="2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8AB7261-1725-43F7-8B2C-F668AFD0462E}"/>
              </a:ext>
            </a:extLst>
          </p:cNvPr>
          <p:cNvSpPr/>
          <p:nvPr/>
        </p:nvSpPr>
        <p:spPr>
          <a:xfrm>
            <a:off x="4030199" y="321584"/>
            <a:ext cx="137160" cy="6551413"/>
          </a:xfrm>
          <a:prstGeom prst="rect">
            <a:avLst/>
          </a:prstGeom>
          <a:solidFill>
            <a:srgbClr val="9EC33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16C914B-E7F7-45F8-9227-DC40C8DB3622}"/>
              </a:ext>
            </a:extLst>
          </p:cNvPr>
          <p:cNvSpPr/>
          <p:nvPr/>
        </p:nvSpPr>
        <p:spPr>
          <a:xfrm>
            <a:off x="4167358" y="321569"/>
            <a:ext cx="8718259" cy="167653"/>
          </a:xfrm>
          <a:prstGeom prst="rect">
            <a:avLst/>
          </a:prstGeom>
          <a:solidFill>
            <a:srgbClr val="9EC33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4645615" y="1034243"/>
            <a:ext cx="657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입력하지 않았을 경우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645615" y="2885381"/>
            <a:ext cx="657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숫자나 특수문자가 포함될 경우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915" y="1557430"/>
            <a:ext cx="4724400" cy="9144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280" y="3377405"/>
            <a:ext cx="4714875" cy="90487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105" y="4517444"/>
            <a:ext cx="4705350" cy="8953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0511589E-389D-409D-9CB9-DDE013C70495}"/>
              </a:ext>
            </a:extLst>
          </p:cNvPr>
          <p:cNvSpPr txBox="1"/>
          <p:nvPr/>
        </p:nvSpPr>
        <p:spPr>
          <a:xfrm>
            <a:off x="-502582" y="5992117"/>
            <a:ext cx="4839219" cy="65537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en-US" altLang="ko-KR" sz="2800" dirty="0" err="1"/>
              <a:t>nameValidFnc</a:t>
            </a:r>
            <a:r>
              <a:rPr lang="en-US" altLang="ko-KR" sz="2800" dirty="0"/>
              <a:t>()</a:t>
            </a:r>
            <a:r>
              <a:rPr lang="en-US" altLang="ko-KR" sz="2800" dirty="0" smtClean="0"/>
              <a:t>”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949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14982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732D4F03-ADD5-42BC-9411-838A9589A7EB}"/>
              </a:ext>
            </a:extLst>
          </p:cNvPr>
          <p:cNvCxnSpPr>
            <a:cxnSpLocks/>
            <a:stCxn id="22" idx="2"/>
          </p:cNvCxnSpPr>
          <p:nvPr/>
        </p:nvCxnSpPr>
        <p:spPr>
          <a:xfrm flipV="1">
            <a:off x="3236817" y="3146818"/>
            <a:ext cx="910590" cy="7049"/>
          </a:xfrm>
          <a:prstGeom prst="line">
            <a:avLst/>
          </a:prstGeom>
          <a:ln w="28575">
            <a:solidFill>
              <a:srgbClr val="9EC3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9EECBB12-C57C-4B71-9161-2402775A7C07}"/>
              </a:ext>
            </a:extLst>
          </p:cNvPr>
          <p:cNvSpPr/>
          <p:nvPr/>
        </p:nvSpPr>
        <p:spPr>
          <a:xfrm>
            <a:off x="3236817" y="3070047"/>
            <a:ext cx="167640" cy="167640"/>
          </a:xfrm>
          <a:prstGeom prst="ellipse">
            <a:avLst/>
          </a:prstGeom>
          <a:solidFill>
            <a:srgbClr val="9EC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D40FED67-BD6F-4FAB-8E78-4F77C8747269}"/>
              </a:ext>
            </a:extLst>
          </p:cNvPr>
          <p:cNvSpPr txBox="1"/>
          <p:nvPr/>
        </p:nvSpPr>
        <p:spPr>
          <a:xfrm>
            <a:off x="2210965" y="2982333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latin typeface="맑은 고딕" pitchFamily="50" charset="-127"/>
                <a:ea typeface="맑은 고딕" pitchFamily="50" charset="-127"/>
              </a:rPr>
              <a:t>이름</a:t>
            </a:r>
            <a:endParaRPr lang="ko-KR" altLang="en-US" sz="2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8AB7261-1725-43F7-8B2C-F668AFD0462E}"/>
              </a:ext>
            </a:extLst>
          </p:cNvPr>
          <p:cNvSpPr/>
          <p:nvPr/>
        </p:nvSpPr>
        <p:spPr>
          <a:xfrm>
            <a:off x="4030199" y="321584"/>
            <a:ext cx="137160" cy="6551413"/>
          </a:xfrm>
          <a:prstGeom prst="rect">
            <a:avLst/>
          </a:prstGeom>
          <a:solidFill>
            <a:srgbClr val="9EC33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16C914B-E7F7-45F8-9227-DC40C8DB3622}"/>
              </a:ext>
            </a:extLst>
          </p:cNvPr>
          <p:cNvSpPr/>
          <p:nvPr/>
        </p:nvSpPr>
        <p:spPr>
          <a:xfrm>
            <a:off x="4167358" y="321569"/>
            <a:ext cx="8718259" cy="167653"/>
          </a:xfrm>
          <a:prstGeom prst="rect">
            <a:avLst/>
          </a:prstGeom>
          <a:solidFill>
            <a:srgbClr val="9EC33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137" y="1686635"/>
            <a:ext cx="7423563" cy="351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717637" y="1955800"/>
            <a:ext cx="6305963" cy="215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61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14982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732D4F03-ADD5-42BC-9411-838A9589A7EB}"/>
              </a:ext>
            </a:extLst>
          </p:cNvPr>
          <p:cNvCxnSpPr>
            <a:cxnSpLocks/>
            <a:stCxn id="22" idx="2"/>
          </p:cNvCxnSpPr>
          <p:nvPr/>
        </p:nvCxnSpPr>
        <p:spPr>
          <a:xfrm flipV="1">
            <a:off x="3236817" y="3146818"/>
            <a:ext cx="910590" cy="7049"/>
          </a:xfrm>
          <a:prstGeom prst="line">
            <a:avLst/>
          </a:prstGeom>
          <a:ln w="28575">
            <a:solidFill>
              <a:srgbClr val="9EC3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9EECBB12-C57C-4B71-9161-2402775A7C07}"/>
              </a:ext>
            </a:extLst>
          </p:cNvPr>
          <p:cNvSpPr/>
          <p:nvPr/>
        </p:nvSpPr>
        <p:spPr>
          <a:xfrm>
            <a:off x="3236817" y="3070047"/>
            <a:ext cx="167640" cy="167640"/>
          </a:xfrm>
          <a:prstGeom prst="ellipse">
            <a:avLst/>
          </a:prstGeom>
          <a:solidFill>
            <a:srgbClr val="9EC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D40FED67-BD6F-4FAB-8E78-4F77C8747269}"/>
              </a:ext>
            </a:extLst>
          </p:cNvPr>
          <p:cNvSpPr txBox="1"/>
          <p:nvPr/>
        </p:nvSpPr>
        <p:spPr>
          <a:xfrm>
            <a:off x="2210965" y="2982333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latin typeface="맑은 고딕" pitchFamily="50" charset="-127"/>
                <a:ea typeface="맑은 고딕" pitchFamily="50" charset="-127"/>
              </a:rPr>
              <a:t>이름</a:t>
            </a:r>
            <a:endParaRPr lang="ko-KR" altLang="en-US" sz="2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8AB7261-1725-43F7-8B2C-F668AFD0462E}"/>
              </a:ext>
            </a:extLst>
          </p:cNvPr>
          <p:cNvSpPr/>
          <p:nvPr/>
        </p:nvSpPr>
        <p:spPr>
          <a:xfrm>
            <a:off x="4030199" y="321584"/>
            <a:ext cx="137160" cy="6551413"/>
          </a:xfrm>
          <a:prstGeom prst="rect">
            <a:avLst/>
          </a:prstGeom>
          <a:solidFill>
            <a:srgbClr val="9EC33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16C914B-E7F7-45F8-9227-DC40C8DB3622}"/>
              </a:ext>
            </a:extLst>
          </p:cNvPr>
          <p:cNvSpPr/>
          <p:nvPr/>
        </p:nvSpPr>
        <p:spPr>
          <a:xfrm>
            <a:off x="4167358" y="321569"/>
            <a:ext cx="8718259" cy="167653"/>
          </a:xfrm>
          <a:prstGeom prst="rect">
            <a:avLst/>
          </a:prstGeom>
          <a:solidFill>
            <a:srgbClr val="9EC33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137" y="1686635"/>
            <a:ext cx="7423563" cy="351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4717637" y="3873500"/>
            <a:ext cx="7271163" cy="1231900"/>
          </a:xfrm>
          <a:prstGeom prst="rect">
            <a:avLst/>
          </a:prstGeom>
          <a:noFill/>
          <a:ln w="38100">
            <a:solidFill>
              <a:srgbClr val="3CA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63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14982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732D4F03-ADD5-42BC-9411-838A9589A7EB}"/>
              </a:ext>
            </a:extLst>
          </p:cNvPr>
          <p:cNvCxnSpPr>
            <a:cxnSpLocks/>
            <a:stCxn id="22" idx="2"/>
          </p:cNvCxnSpPr>
          <p:nvPr/>
        </p:nvCxnSpPr>
        <p:spPr>
          <a:xfrm flipV="1">
            <a:off x="3236817" y="3146818"/>
            <a:ext cx="910590" cy="7049"/>
          </a:xfrm>
          <a:prstGeom prst="line">
            <a:avLst/>
          </a:prstGeom>
          <a:ln w="28575">
            <a:solidFill>
              <a:srgbClr val="9EC3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9EECBB12-C57C-4B71-9161-2402775A7C07}"/>
              </a:ext>
            </a:extLst>
          </p:cNvPr>
          <p:cNvSpPr/>
          <p:nvPr/>
        </p:nvSpPr>
        <p:spPr>
          <a:xfrm>
            <a:off x="3236817" y="3070047"/>
            <a:ext cx="167640" cy="167640"/>
          </a:xfrm>
          <a:prstGeom prst="ellipse">
            <a:avLst/>
          </a:prstGeom>
          <a:solidFill>
            <a:srgbClr val="9EC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D40FED67-BD6F-4FAB-8E78-4F77C8747269}"/>
              </a:ext>
            </a:extLst>
          </p:cNvPr>
          <p:cNvSpPr txBox="1"/>
          <p:nvPr/>
        </p:nvSpPr>
        <p:spPr>
          <a:xfrm>
            <a:off x="2210965" y="2982333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latin typeface="맑은 고딕" pitchFamily="50" charset="-127"/>
                <a:ea typeface="맑은 고딕" pitchFamily="50" charset="-127"/>
              </a:rPr>
              <a:t>이름</a:t>
            </a:r>
            <a:endParaRPr lang="ko-KR" altLang="en-US" sz="2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8AB7261-1725-43F7-8B2C-F668AFD0462E}"/>
              </a:ext>
            </a:extLst>
          </p:cNvPr>
          <p:cNvSpPr/>
          <p:nvPr/>
        </p:nvSpPr>
        <p:spPr>
          <a:xfrm>
            <a:off x="4030199" y="321584"/>
            <a:ext cx="137160" cy="6551413"/>
          </a:xfrm>
          <a:prstGeom prst="rect">
            <a:avLst/>
          </a:prstGeom>
          <a:solidFill>
            <a:srgbClr val="9EC33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16C914B-E7F7-45F8-9227-DC40C8DB3622}"/>
              </a:ext>
            </a:extLst>
          </p:cNvPr>
          <p:cNvSpPr/>
          <p:nvPr/>
        </p:nvSpPr>
        <p:spPr>
          <a:xfrm>
            <a:off x="4167358" y="321569"/>
            <a:ext cx="8718259" cy="167653"/>
          </a:xfrm>
          <a:prstGeom prst="rect">
            <a:avLst/>
          </a:prstGeom>
          <a:solidFill>
            <a:srgbClr val="9EC33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137" y="1686635"/>
            <a:ext cx="7423563" cy="351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576" y="2982333"/>
            <a:ext cx="6641341" cy="849312"/>
          </a:xfrm>
          <a:prstGeom prst="rect">
            <a:avLst/>
          </a:prstGeom>
          <a:noFill/>
          <a:ln w="38100">
            <a:solidFill>
              <a:srgbClr val="3CAAD8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234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="" xmlns:a16="http://schemas.microsoft.com/office/drawing/2014/main" id="{4FC59477-8F63-4695-A2D8-7E72C512E1D5}"/>
              </a:ext>
            </a:extLst>
          </p:cNvPr>
          <p:cNvCxnSpPr>
            <a:cxnSpLocks/>
          </p:cNvCxnSpPr>
          <p:nvPr/>
        </p:nvCxnSpPr>
        <p:spPr>
          <a:xfrm>
            <a:off x="3429000" y="5569978"/>
            <a:ext cx="957108" cy="0"/>
          </a:xfrm>
          <a:prstGeom prst="line">
            <a:avLst/>
          </a:prstGeom>
          <a:ln w="28575">
            <a:solidFill>
              <a:srgbClr val="3CAA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99C4A0DF-71CF-4087-9CEE-028180353CB3}"/>
              </a:ext>
            </a:extLst>
          </p:cNvPr>
          <p:cNvSpPr/>
          <p:nvPr/>
        </p:nvSpPr>
        <p:spPr>
          <a:xfrm>
            <a:off x="3260031" y="5486158"/>
            <a:ext cx="167640" cy="167640"/>
          </a:xfrm>
          <a:prstGeom prst="ellipse">
            <a:avLst/>
          </a:prstGeom>
          <a:solidFill>
            <a:srgbClr val="3CAAD8"/>
          </a:solidFill>
          <a:ln>
            <a:solidFill>
              <a:srgbClr val="3CA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8863C308-ED5E-47CC-AFE8-422EAC88C509}"/>
              </a:ext>
            </a:extLst>
          </p:cNvPr>
          <p:cNvSpPr txBox="1"/>
          <p:nvPr/>
        </p:nvSpPr>
        <p:spPr>
          <a:xfrm>
            <a:off x="1189331" y="5339145"/>
            <a:ext cx="16946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휴대폰 번호</a:t>
            </a:r>
            <a:endParaRPr lang="ko-KR" altLang="en-US" sz="2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rgbClr val="3CAAD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rgbClr val="3CAAD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 </a:t>
            </a:r>
            <a:endParaRPr lang="ko-KR" altLang="en-US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716756" y="911762"/>
            <a:ext cx="681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입력하지 않았을 경우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‘-’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외 다른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구분자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입력했을 경우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704057" y="512764"/>
            <a:ext cx="657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기본조건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(‘-’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이나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구분자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없이 입력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711" y="1401760"/>
            <a:ext cx="4657725" cy="9048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711" y="2471737"/>
            <a:ext cx="4657725" cy="9239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511589E-389D-409D-9CB9-DDE013C70495}"/>
              </a:ext>
            </a:extLst>
          </p:cNvPr>
          <p:cNvSpPr txBox="1"/>
          <p:nvPr/>
        </p:nvSpPr>
        <p:spPr>
          <a:xfrm>
            <a:off x="-502582" y="5992117"/>
            <a:ext cx="4839219" cy="65537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en-US" altLang="ko-KR" sz="2800" dirty="0" err="1"/>
              <a:t>phoneValidFnc</a:t>
            </a:r>
            <a:r>
              <a:rPr lang="en-US" altLang="ko-KR" sz="2800" dirty="0" smtClean="0"/>
              <a:t>()”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054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="" xmlns:a16="http://schemas.microsoft.com/office/drawing/2014/main" id="{4FC59477-8F63-4695-A2D8-7E72C512E1D5}"/>
              </a:ext>
            </a:extLst>
          </p:cNvPr>
          <p:cNvCxnSpPr>
            <a:cxnSpLocks/>
          </p:cNvCxnSpPr>
          <p:nvPr/>
        </p:nvCxnSpPr>
        <p:spPr>
          <a:xfrm>
            <a:off x="3429000" y="5569978"/>
            <a:ext cx="957108" cy="0"/>
          </a:xfrm>
          <a:prstGeom prst="line">
            <a:avLst/>
          </a:prstGeom>
          <a:ln w="28575">
            <a:solidFill>
              <a:srgbClr val="3CAA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99C4A0DF-71CF-4087-9CEE-028180353CB3}"/>
              </a:ext>
            </a:extLst>
          </p:cNvPr>
          <p:cNvSpPr/>
          <p:nvPr/>
        </p:nvSpPr>
        <p:spPr>
          <a:xfrm>
            <a:off x="3260031" y="5486158"/>
            <a:ext cx="167640" cy="167640"/>
          </a:xfrm>
          <a:prstGeom prst="ellipse">
            <a:avLst/>
          </a:prstGeom>
          <a:solidFill>
            <a:srgbClr val="3CAAD8"/>
          </a:solidFill>
          <a:ln>
            <a:solidFill>
              <a:srgbClr val="3CA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8863C308-ED5E-47CC-AFE8-422EAC88C509}"/>
              </a:ext>
            </a:extLst>
          </p:cNvPr>
          <p:cNvSpPr txBox="1"/>
          <p:nvPr/>
        </p:nvSpPr>
        <p:spPr>
          <a:xfrm>
            <a:off x="1189331" y="5339145"/>
            <a:ext cx="16946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휴대폰 번호</a:t>
            </a:r>
            <a:endParaRPr lang="ko-KR" altLang="en-US" sz="2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rgbClr val="3CAAD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rgbClr val="3CAAD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 </a:t>
            </a:r>
            <a:endParaRPr lang="ko-KR" altLang="en-US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716756" y="911762"/>
            <a:ext cx="681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입력하지 않았을 경우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‘-’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외 다른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구분자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입력했을 경우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704057" y="512764"/>
            <a:ext cx="657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기본조건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(‘-’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이나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구분자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없이 입력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711" y="1401760"/>
            <a:ext cx="4657725" cy="904875"/>
          </a:xfrm>
          <a:prstGeom prst="rect">
            <a:avLst/>
          </a:prstGeom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711" y="3929773"/>
            <a:ext cx="6124575" cy="169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5711" y="2471737"/>
            <a:ext cx="465772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50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="" xmlns:a16="http://schemas.microsoft.com/office/drawing/2014/main" id="{4FC59477-8F63-4695-A2D8-7E72C512E1D5}"/>
              </a:ext>
            </a:extLst>
          </p:cNvPr>
          <p:cNvCxnSpPr>
            <a:cxnSpLocks/>
          </p:cNvCxnSpPr>
          <p:nvPr/>
        </p:nvCxnSpPr>
        <p:spPr>
          <a:xfrm>
            <a:off x="3429000" y="5569978"/>
            <a:ext cx="957108" cy="0"/>
          </a:xfrm>
          <a:prstGeom prst="line">
            <a:avLst/>
          </a:prstGeom>
          <a:ln w="28575">
            <a:solidFill>
              <a:srgbClr val="3CAA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99C4A0DF-71CF-4087-9CEE-028180353CB3}"/>
              </a:ext>
            </a:extLst>
          </p:cNvPr>
          <p:cNvSpPr/>
          <p:nvPr/>
        </p:nvSpPr>
        <p:spPr>
          <a:xfrm>
            <a:off x="3260031" y="5486158"/>
            <a:ext cx="167640" cy="167640"/>
          </a:xfrm>
          <a:prstGeom prst="ellipse">
            <a:avLst/>
          </a:prstGeom>
          <a:solidFill>
            <a:srgbClr val="3CAAD8"/>
          </a:solidFill>
          <a:ln>
            <a:solidFill>
              <a:srgbClr val="3CA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8863C308-ED5E-47CC-AFE8-422EAC88C509}"/>
              </a:ext>
            </a:extLst>
          </p:cNvPr>
          <p:cNvSpPr txBox="1"/>
          <p:nvPr/>
        </p:nvSpPr>
        <p:spPr>
          <a:xfrm>
            <a:off x="1189331" y="5339145"/>
            <a:ext cx="16946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휴대폰 번호</a:t>
            </a:r>
            <a:endParaRPr lang="ko-KR" altLang="en-US" sz="2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rgbClr val="3CAAD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rgbClr val="3CAAD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 </a:t>
            </a:r>
            <a:endParaRPr lang="ko-KR" altLang="en-US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716756" y="911762"/>
            <a:ext cx="681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입력하지 않았을 경우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‘-’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외 다른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구분자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입력했을 경우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704057" y="512764"/>
            <a:ext cx="657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기본조건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(‘-’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이나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구분자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없이 입력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711" y="1401760"/>
            <a:ext cx="4657725" cy="904875"/>
          </a:xfrm>
          <a:prstGeom prst="rect">
            <a:avLst/>
          </a:prstGeom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711" y="3929773"/>
            <a:ext cx="6124575" cy="169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87" y="4210700"/>
            <a:ext cx="10178550" cy="348373"/>
          </a:xfrm>
          <a:prstGeom prst="rect">
            <a:avLst/>
          </a:prstGeom>
          <a:noFill/>
          <a:ln w="38100">
            <a:solidFill>
              <a:srgbClr val="92D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5711" y="2471737"/>
            <a:ext cx="465772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14982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732D4F03-ADD5-42BC-9411-838A9589A7EB}"/>
              </a:ext>
            </a:extLst>
          </p:cNvPr>
          <p:cNvCxnSpPr>
            <a:cxnSpLocks/>
            <a:stCxn id="22" idx="2"/>
          </p:cNvCxnSpPr>
          <p:nvPr/>
        </p:nvCxnSpPr>
        <p:spPr>
          <a:xfrm flipV="1">
            <a:off x="3236817" y="3146818"/>
            <a:ext cx="910590" cy="7049"/>
          </a:xfrm>
          <a:prstGeom prst="line">
            <a:avLst/>
          </a:prstGeom>
          <a:ln w="28575">
            <a:solidFill>
              <a:srgbClr val="9EC3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9EECBB12-C57C-4B71-9161-2402775A7C07}"/>
              </a:ext>
            </a:extLst>
          </p:cNvPr>
          <p:cNvSpPr/>
          <p:nvPr/>
        </p:nvSpPr>
        <p:spPr>
          <a:xfrm>
            <a:off x="3236817" y="3070047"/>
            <a:ext cx="167640" cy="167640"/>
          </a:xfrm>
          <a:prstGeom prst="ellipse">
            <a:avLst/>
          </a:prstGeom>
          <a:solidFill>
            <a:srgbClr val="9EC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D40FED67-BD6F-4FAB-8E78-4F77C8747269}"/>
              </a:ext>
            </a:extLst>
          </p:cNvPr>
          <p:cNvSpPr txBox="1"/>
          <p:nvPr/>
        </p:nvSpPr>
        <p:spPr>
          <a:xfrm>
            <a:off x="893893" y="2982333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리스트 박스 기능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8AB7261-1725-43F7-8B2C-F668AFD0462E}"/>
              </a:ext>
            </a:extLst>
          </p:cNvPr>
          <p:cNvSpPr/>
          <p:nvPr/>
        </p:nvSpPr>
        <p:spPr>
          <a:xfrm>
            <a:off x="4030199" y="321584"/>
            <a:ext cx="137160" cy="6551413"/>
          </a:xfrm>
          <a:prstGeom prst="rect">
            <a:avLst/>
          </a:prstGeom>
          <a:solidFill>
            <a:srgbClr val="9EC33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헤더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16C914B-E7F7-45F8-9227-DC40C8DB3622}"/>
              </a:ext>
            </a:extLst>
          </p:cNvPr>
          <p:cNvSpPr/>
          <p:nvPr/>
        </p:nvSpPr>
        <p:spPr>
          <a:xfrm>
            <a:off x="4167358" y="321569"/>
            <a:ext cx="8718259" cy="167653"/>
          </a:xfrm>
          <a:prstGeom prst="rect">
            <a:avLst/>
          </a:prstGeom>
          <a:solidFill>
            <a:srgbClr val="9EC33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351" y="605604"/>
            <a:ext cx="7200000" cy="1664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4535351" y="2401253"/>
            <a:ext cx="7200000" cy="7455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Div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태그 안에 </a:t>
            </a:r>
            <a:r>
              <a:rPr lang="en-US" altLang="ko-KR" dirty="0" err="1" smtClean="0">
                <a:solidFill>
                  <a:schemeClr val="tx1"/>
                </a:solidFill>
              </a:rPr>
              <a:t>ul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및 </a:t>
            </a:r>
            <a:r>
              <a:rPr lang="en-US" altLang="ko-KR" dirty="0" smtClean="0">
                <a:solidFill>
                  <a:schemeClr val="tx1"/>
                </a:solidFill>
              </a:rPr>
              <a:t>li </a:t>
            </a:r>
            <a:r>
              <a:rPr lang="ko-KR" altLang="en-US" dirty="0" smtClean="0">
                <a:solidFill>
                  <a:schemeClr val="tx1"/>
                </a:solidFill>
              </a:rPr>
              <a:t>태그들을 통하여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리스트박스 구성목록을 만들어 놓은 뒤 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351" y="3237687"/>
            <a:ext cx="5648325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4535351" y="5875694"/>
            <a:ext cx="7200000" cy="7455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위 사진의 구현함수를 통하여 구현 리스트박스를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보여주고 감추는 기능을 구현하였다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347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="" xmlns:a16="http://schemas.microsoft.com/office/drawing/2014/main" id="{4FC59477-8F63-4695-A2D8-7E72C512E1D5}"/>
              </a:ext>
            </a:extLst>
          </p:cNvPr>
          <p:cNvCxnSpPr>
            <a:cxnSpLocks/>
          </p:cNvCxnSpPr>
          <p:nvPr/>
        </p:nvCxnSpPr>
        <p:spPr>
          <a:xfrm>
            <a:off x="3429000" y="5569978"/>
            <a:ext cx="957108" cy="0"/>
          </a:xfrm>
          <a:prstGeom prst="line">
            <a:avLst/>
          </a:prstGeom>
          <a:ln w="28575">
            <a:solidFill>
              <a:srgbClr val="3CAA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99C4A0DF-71CF-4087-9CEE-028180353CB3}"/>
              </a:ext>
            </a:extLst>
          </p:cNvPr>
          <p:cNvSpPr/>
          <p:nvPr/>
        </p:nvSpPr>
        <p:spPr>
          <a:xfrm>
            <a:off x="3260031" y="5486158"/>
            <a:ext cx="167640" cy="167640"/>
          </a:xfrm>
          <a:prstGeom prst="ellipse">
            <a:avLst/>
          </a:prstGeom>
          <a:solidFill>
            <a:srgbClr val="3CAAD8"/>
          </a:solidFill>
          <a:ln>
            <a:solidFill>
              <a:srgbClr val="3CA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8863C308-ED5E-47CC-AFE8-422EAC88C509}"/>
              </a:ext>
            </a:extLst>
          </p:cNvPr>
          <p:cNvSpPr txBox="1"/>
          <p:nvPr/>
        </p:nvSpPr>
        <p:spPr>
          <a:xfrm>
            <a:off x="1189331" y="5339145"/>
            <a:ext cx="16946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휴대폰 번호</a:t>
            </a:r>
            <a:endParaRPr lang="ko-KR" altLang="en-US" sz="2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rgbClr val="3CAAD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rgbClr val="3CAAD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 </a:t>
            </a:r>
            <a:endParaRPr lang="ko-KR" altLang="en-US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716756" y="911762"/>
            <a:ext cx="681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입력하지 않았을 경우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‘-’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외 다른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구분자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입력했을 경우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704057" y="512764"/>
            <a:ext cx="657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기본조건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(‘-’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이나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구분자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없이 입력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711" y="1401760"/>
            <a:ext cx="4657725" cy="9048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711" y="2471737"/>
            <a:ext cx="4657725" cy="923925"/>
          </a:xfrm>
          <a:prstGeom prst="rect">
            <a:avLst/>
          </a:prstGeom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711" y="3904045"/>
            <a:ext cx="7011989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387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="" xmlns:a16="http://schemas.microsoft.com/office/drawing/2014/main" id="{4FC59477-8F63-4695-A2D8-7E72C512E1D5}"/>
              </a:ext>
            </a:extLst>
          </p:cNvPr>
          <p:cNvCxnSpPr>
            <a:cxnSpLocks/>
          </p:cNvCxnSpPr>
          <p:nvPr/>
        </p:nvCxnSpPr>
        <p:spPr>
          <a:xfrm>
            <a:off x="3429000" y="5569978"/>
            <a:ext cx="957108" cy="0"/>
          </a:xfrm>
          <a:prstGeom prst="line">
            <a:avLst/>
          </a:prstGeom>
          <a:ln w="28575">
            <a:solidFill>
              <a:srgbClr val="3CAA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99C4A0DF-71CF-4087-9CEE-028180353CB3}"/>
              </a:ext>
            </a:extLst>
          </p:cNvPr>
          <p:cNvSpPr/>
          <p:nvPr/>
        </p:nvSpPr>
        <p:spPr>
          <a:xfrm>
            <a:off x="3260031" y="5486158"/>
            <a:ext cx="167640" cy="167640"/>
          </a:xfrm>
          <a:prstGeom prst="ellipse">
            <a:avLst/>
          </a:prstGeom>
          <a:solidFill>
            <a:srgbClr val="3CAAD8"/>
          </a:solidFill>
          <a:ln>
            <a:solidFill>
              <a:srgbClr val="3CA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8863C308-ED5E-47CC-AFE8-422EAC88C509}"/>
              </a:ext>
            </a:extLst>
          </p:cNvPr>
          <p:cNvSpPr txBox="1"/>
          <p:nvPr/>
        </p:nvSpPr>
        <p:spPr>
          <a:xfrm>
            <a:off x="1189331" y="5339145"/>
            <a:ext cx="16946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휴대폰 번호</a:t>
            </a:r>
            <a:endParaRPr lang="ko-KR" altLang="en-US" sz="2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rgbClr val="3CAAD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rgbClr val="3CAAD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 </a:t>
            </a:r>
            <a:endParaRPr lang="ko-KR" altLang="en-US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716756" y="911762"/>
            <a:ext cx="681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입력하지 않았을 경우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‘-’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외 다른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구분자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입력했을 경우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704057" y="512764"/>
            <a:ext cx="657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기본조건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(‘-’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이나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구분자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없이 입력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711" y="1401760"/>
            <a:ext cx="4657725" cy="9048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711" y="2471737"/>
            <a:ext cx="4657725" cy="923925"/>
          </a:xfrm>
          <a:prstGeom prst="rect">
            <a:avLst/>
          </a:prstGeom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711" y="3904045"/>
            <a:ext cx="6986589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3971" y="2743197"/>
            <a:ext cx="7879465" cy="970346"/>
          </a:xfrm>
          <a:prstGeom prst="rect">
            <a:avLst/>
          </a:prstGeom>
          <a:ln w="38100">
            <a:solidFill>
              <a:srgbClr val="F2AD48"/>
            </a:solidFill>
          </a:ln>
        </p:spPr>
      </p:pic>
    </p:spTree>
    <p:extLst>
      <p:ext uri="{BB962C8B-B14F-4D97-AF65-F5344CB8AC3E}">
        <p14:creationId xmlns:p14="http://schemas.microsoft.com/office/powerpoint/2010/main" val="3795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75E9FD6-5DEE-4579-8213-CAE99F70B6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8AB7261-1725-43F7-8B2C-F668AFD0462E}"/>
              </a:ext>
            </a:extLst>
          </p:cNvPr>
          <p:cNvSpPr/>
          <p:nvPr/>
        </p:nvSpPr>
        <p:spPr>
          <a:xfrm>
            <a:off x="4030199" y="321584"/>
            <a:ext cx="137160" cy="6551413"/>
          </a:xfrm>
          <a:prstGeom prst="rect">
            <a:avLst/>
          </a:prstGeom>
          <a:solidFill>
            <a:srgbClr val="9EC33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C3BBFD15-1E47-4D07-AA62-A4A27ED8700E}"/>
              </a:ext>
            </a:extLst>
          </p:cNvPr>
          <p:cNvSpPr/>
          <p:nvPr/>
        </p:nvSpPr>
        <p:spPr>
          <a:xfrm>
            <a:off x="3564477" y="861304"/>
            <a:ext cx="160922" cy="6011693"/>
          </a:xfrm>
          <a:prstGeom prst="rect">
            <a:avLst/>
          </a:prstGeom>
          <a:solidFill>
            <a:srgbClr val="DC333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C81C847-B10C-4E9C-B371-6801A0B3AACE}"/>
              </a:ext>
            </a:extLst>
          </p:cNvPr>
          <p:cNvSpPr/>
          <p:nvPr/>
        </p:nvSpPr>
        <p:spPr>
          <a:xfrm>
            <a:off x="3793077" y="583958"/>
            <a:ext cx="150762" cy="62890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43E52-5285-43CB-B641-354D55A9A58E}"/>
              </a:ext>
            </a:extLst>
          </p:cNvPr>
          <p:cNvSpPr/>
          <p:nvPr/>
        </p:nvSpPr>
        <p:spPr>
          <a:xfrm>
            <a:off x="4235037" y="14998"/>
            <a:ext cx="152400" cy="6858000"/>
          </a:xfrm>
          <a:prstGeom prst="rect">
            <a:avLst/>
          </a:prstGeom>
          <a:solidFill>
            <a:srgbClr val="3CAAD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FFFC5CB1-819A-4209-BF99-AF19EEF78895}"/>
              </a:ext>
            </a:extLst>
          </p:cNvPr>
          <p:cNvSpPr/>
          <p:nvPr/>
        </p:nvSpPr>
        <p:spPr>
          <a:xfrm>
            <a:off x="4386108" y="14982"/>
            <a:ext cx="8366187" cy="190514"/>
          </a:xfrm>
          <a:prstGeom prst="rect">
            <a:avLst/>
          </a:prstGeom>
          <a:solidFill>
            <a:srgbClr val="3CAAD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ECE72A15-0E7C-43C7-B2D1-563CC70583AE}"/>
              </a:ext>
            </a:extLst>
          </p:cNvPr>
          <p:cNvSpPr/>
          <p:nvPr/>
        </p:nvSpPr>
        <p:spPr>
          <a:xfrm>
            <a:off x="3943838" y="581405"/>
            <a:ext cx="8933961" cy="167640"/>
          </a:xfrm>
          <a:prstGeom prst="rect">
            <a:avLst/>
          </a:prstGeom>
          <a:solidFill>
            <a:srgbClr val="F2AD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40738A98-31DB-403B-89FC-D5B81FD792A4}"/>
              </a:ext>
            </a:extLst>
          </p:cNvPr>
          <p:cNvSpPr/>
          <p:nvPr/>
        </p:nvSpPr>
        <p:spPr>
          <a:xfrm>
            <a:off x="3716876" y="863505"/>
            <a:ext cx="9206543" cy="188297"/>
          </a:xfrm>
          <a:prstGeom prst="rect">
            <a:avLst/>
          </a:prstGeom>
          <a:solidFill>
            <a:srgbClr val="ED202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7F2ECFF-F7ED-4274-9261-25294B941658}"/>
              </a:ext>
            </a:extLst>
          </p:cNvPr>
          <p:cNvSpPr/>
          <p:nvPr/>
        </p:nvSpPr>
        <p:spPr>
          <a:xfrm>
            <a:off x="462987" y="398852"/>
            <a:ext cx="2060294" cy="659757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</a:t>
            </a:r>
            <a:endParaRPr lang="ko-KR" altLang="en-US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316C914B-E7F7-45F8-9227-DC40C8DB3622}"/>
              </a:ext>
            </a:extLst>
          </p:cNvPr>
          <p:cNvSpPr/>
          <p:nvPr/>
        </p:nvSpPr>
        <p:spPr>
          <a:xfrm>
            <a:off x="4167358" y="321569"/>
            <a:ext cx="8718259" cy="167653"/>
          </a:xfrm>
          <a:prstGeom prst="rect">
            <a:avLst/>
          </a:prstGeom>
          <a:solidFill>
            <a:srgbClr val="9EC33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59" y="2231858"/>
            <a:ext cx="6200775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310" y="4359275"/>
            <a:ext cx="556260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781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2D31B316-A03F-4745-B639-90A1E1F3DA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9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614B31D5-C2C4-4051-828B-FA72F7CAD8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748"/>
          <a:stretch/>
        </p:blipFill>
        <p:spPr>
          <a:xfrm>
            <a:off x="1253090" y="299500"/>
            <a:ext cx="2767377" cy="3129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25EDF1C9-CA21-4E17-8D6A-750EDAB518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48"/>
          <a:stretch/>
        </p:blipFill>
        <p:spPr>
          <a:xfrm>
            <a:off x="7837745" y="217751"/>
            <a:ext cx="2767378" cy="31295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EDDB05ED-A57D-4E21-A9DC-9044497D587A}"/>
              </a:ext>
            </a:extLst>
          </p:cNvPr>
          <p:cNvGrpSpPr/>
          <p:nvPr/>
        </p:nvGrpSpPr>
        <p:grpSpPr>
          <a:xfrm>
            <a:off x="2970566" y="1782501"/>
            <a:ext cx="6073388" cy="3923818"/>
            <a:chOff x="2970566" y="1782501"/>
            <a:chExt cx="6073388" cy="3923818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2897FB81-71CB-4D5C-9149-2DC4C48C8A18}"/>
                </a:ext>
              </a:extLst>
            </p:cNvPr>
            <p:cNvSpPr/>
            <p:nvPr/>
          </p:nvSpPr>
          <p:spPr>
            <a:xfrm>
              <a:off x="2970566" y="1782501"/>
              <a:ext cx="6073388" cy="3923818"/>
            </a:xfrm>
            <a:prstGeom prst="roundRect">
              <a:avLst>
                <a:gd name="adj" fmla="val 4493"/>
              </a:avLst>
            </a:prstGeom>
            <a:solidFill>
              <a:srgbClr val="CAA78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AD5B4557-7275-4E0B-BD2D-1447E9D32036}"/>
                </a:ext>
              </a:extLst>
            </p:cNvPr>
            <p:cNvSpPr txBox="1"/>
            <p:nvPr/>
          </p:nvSpPr>
          <p:spPr>
            <a:xfrm>
              <a:off x="4384417" y="2858947"/>
              <a:ext cx="345332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Any Question</a:t>
              </a:r>
              <a:r>
                <a:rPr lang="en-US" altLang="ko-KR" sz="5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  <a:endParaRPr lang="ko-KR" altLang="en-US" sz="5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5868F950-2CB1-49E1-A4CB-6B0CBBA5F351}"/>
                </a:ext>
              </a:extLst>
            </p:cNvPr>
            <p:cNvSpPr/>
            <p:nvPr/>
          </p:nvSpPr>
          <p:spPr>
            <a:xfrm>
              <a:off x="5660020" y="1782501"/>
              <a:ext cx="636608" cy="1076446"/>
            </a:xfrm>
            <a:prstGeom prst="rect">
              <a:avLst/>
            </a:prstGeom>
            <a:solidFill>
              <a:srgbClr val="9A7E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79BBC35C-0F78-4E06-992A-A2F8337D688C}"/>
                </a:ext>
              </a:extLst>
            </p:cNvPr>
            <p:cNvSpPr/>
            <p:nvPr/>
          </p:nvSpPr>
          <p:spPr>
            <a:xfrm>
              <a:off x="5660020" y="4629873"/>
              <a:ext cx="636608" cy="1076446"/>
            </a:xfrm>
            <a:prstGeom prst="rect">
              <a:avLst/>
            </a:prstGeom>
            <a:solidFill>
              <a:srgbClr val="9A7E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943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5876C92-2DB6-46CE-B968-585CAD8012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2A61F39-0127-4350-9ABB-779AFCC62DF3}"/>
              </a:ext>
            </a:extLst>
          </p:cNvPr>
          <p:cNvSpPr txBox="1"/>
          <p:nvPr/>
        </p:nvSpPr>
        <p:spPr>
          <a:xfrm>
            <a:off x="4674870" y="3200400"/>
            <a:ext cx="6124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3CAAD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THANK YOU FOR LISTENING</a:t>
            </a:r>
            <a:endParaRPr lang="ko-KR" altLang="en-US" sz="3600" b="1" dirty="0">
              <a:solidFill>
                <a:srgbClr val="3CAAD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679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</TotalTime>
  <Words>1495</Words>
  <Application>Microsoft Office PowerPoint</Application>
  <PresentationFormat>사용자 지정</PresentationFormat>
  <Paragraphs>419</Paragraphs>
  <Slides>94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94</vt:i4>
      </vt:variant>
    </vt:vector>
  </HeadingPairs>
  <TitlesOfParts>
    <vt:vector size="9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</dc:creator>
  <cp:lastModifiedBy>TJ</cp:lastModifiedBy>
  <cp:revision>81</cp:revision>
  <dcterms:created xsi:type="dcterms:W3CDTF">2019-07-03T09:41:53Z</dcterms:created>
  <dcterms:modified xsi:type="dcterms:W3CDTF">2020-04-29T09:00:43Z</dcterms:modified>
</cp:coreProperties>
</file>